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9.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0.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1.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684" r:id="rId2"/>
    <p:sldMasterId id="2147483709" r:id="rId3"/>
    <p:sldMasterId id="2147483722" r:id="rId4"/>
    <p:sldMasterId id="2147483770" r:id="rId5"/>
    <p:sldMasterId id="2147483794" r:id="rId6"/>
    <p:sldMasterId id="2147483890" r:id="rId7"/>
    <p:sldMasterId id="2147483902" r:id="rId8"/>
    <p:sldMasterId id="2147483962" r:id="rId9"/>
    <p:sldMasterId id="2147483974" r:id="rId10"/>
    <p:sldMasterId id="2147484010" r:id="rId11"/>
    <p:sldMasterId id="2147484022" r:id="rId12"/>
  </p:sldMasterIdLst>
  <p:notesMasterIdLst>
    <p:notesMasterId r:id="rId56"/>
  </p:notesMasterIdLst>
  <p:handoutMasterIdLst>
    <p:handoutMasterId r:id="rId57"/>
  </p:handoutMasterIdLst>
  <p:sldIdLst>
    <p:sldId id="256" r:id="rId13"/>
    <p:sldId id="338" r:id="rId14"/>
    <p:sldId id="260" r:id="rId15"/>
    <p:sldId id="259" r:id="rId16"/>
    <p:sldId id="262" r:id="rId17"/>
    <p:sldId id="368" r:id="rId18"/>
    <p:sldId id="264" r:id="rId19"/>
    <p:sldId id="265" r:id="rId20"/>
    <p:sldId id="369" r:id="rId21"/>
    <p:sldId id="362" r:id="rId22"/>
    <p:sldId id="319" r:id="rId23"/>
    <p:sldId id="321" r:id="rId24"/>
    <p:sldId id="322" r:id="rId25"/>
    <p:sldId id="366" r:id="rId26"/>
    <p:sldId id="373" r:id="rId27"/>
    <p:sldId id="281" r:id="rId28"/>
    <p:sldId id="283" r:id="rId29"/>
    <p:sldId id="351" r:id="rId30"/>
    <p:sldId id="352" r:id="rId31"/>
    <p:sldId id="315" r:id="rId32"/>
    <p:sldId id="285" r:id="rId33"/>
    <p:sldId id="287" r:id="rId34"/>
    <p:sldId id="355" r:id="rId35"/>
    <p:sldId id="356" r:id="rId36"/>
    <p:sldId id="357" r:id="rId37"/>
    <p:sldId id="359" r:id="rId38"/>
    <p:sldId id="286" r:id="rId39"/>
    <p:sldId id="291" r:id="rId40"/>
    <p:sldId id="371" r:id="rId41"/>
    <p:sldId id="295" r:id="rId42"/>
    <p:sldId id="296" r:id="rId43"/>
    <p:sldId id="299" r:id="rId44"/>
    <p:sldId id="300" r:id="rId45"/>
    <p:sldId id="301" r:id="rId46"/>
    <p:sldId id="302" r:id="rId47"/>
    <p:sldId id="303" r:id="rId48"/>
    <p:sldId id="304" r:id="rId49"/>
    <p:sldId id="305" r:id="rId50"/>
    <p:sldId id="306" r:id="rId51"/>
    <p:sldId id="307" r:id="rId52"/>
    <p:sldId id="308" r:id="rId53"/>
    <p:sldId id="311" r:id="rId54"/>
    <p:sldId id="316" r:id="rId55"/>
  </p:sldIdLst>
  <p:sldSz cx="9144000" cy="6858000" type="screen4x3"/>
  <p:notesSz cx="6718300" cy="9855200"/>
  <p:defaultTextStyle>
    <a:defPPr>
      <a:defRPr lang="nl-B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14" autoAdjust="0"/>
    <p:restoredTop sz="91837" autoAdjust="0"/>
  </p:normalViewPr>
  <p:slideViewPr>
    <p:cSldViewPr snapToGrid="0">
      <p:cViewPr varScale="1">
        <p:scale>
          <a:sx n="101" d="100"/>
          <a:sy n="101" d="100"/>
        </p:scale>
        <p:origin x="1056" y="114"/>
      </p:cViewPr>
      <p:guideLst>
        <p:guide orient="horz" pos="2160"/>
        <p:guide pos="2880"/>
      </p:guideLst>
    </p:cSldViewPr>
  </p:slideViewPr>
  <p:outlineViewPr>
    <p:cViewPr>
      <p:scale>
        <a:sx n="33" d="100"/>
        <a:sy n="33" d="100"/>
      </p:scale>
      <p:origin x="0" y="367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commentAuthors" Target="commentAuthors.xml"/><Relationship Id="rId5" Type="http://schemas.openxmlformats.org/officeDocument/2006/relationships/slideMaster" Target="slideMasters/slideMaster5.xml"/><Relationship Id="rId61" Type="http://schemas.openxmlformats.org/officeDocument/2006/relationships/theme" Target="theme/theme1.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39.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presProps" Target="presProps.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handoutMaster" Target="handoutMasters/handoutMaster1.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charts/_rels/chart1.xml.rels><?xml version="1.0" encoding="UTF-8" standalone="yes"?>
<Relationships xmlns="http://schemas.openxmlformats.org/package/2006/relationships"><Relationship Id="rId3" Type="http://schemas.openxmlformats.org/officeDocument/2006/relationships/oleObject" Target="file:///\\10.21.0.51\groupshare\Delivery%20Management\FWC%202%20-%20PO_2016-20_A5\SC149+369%20%20-%20Daily%20maintenance%20-%20COMM%20C1\EU%20in%20slides\20812%20-%20EU%20in%20slides%20updates&#61480;\Copy%20of%2010_Population%20in%20the%20world_2019_2.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0.21.0.51\groupshare\Delivery%20Management\FWC%202%20-%20PO_2016-20_A5\SC149+369%20%20-%20Daily%20maintenance%20-%20COMM%20C1\EU%20in%20slides\graphs\14_EU%20population_Brexit.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5">
                  <a:lumMod val="75000"/>
                </a:schemeClr>
              </a:solidFill>
              <a:ln>
                <a:noFill/>
              </a:ln>
              <a:effectLst/>
            </c:spPr>
            <c:extLst>
              <c:ext xmlns:c16="http://schemas.microsoft.com/office/drawing/2014/chart" uri="{C3380CC4-5D6E-409C-BE32-E72D297353CC}">
                <c16:uniqueId val="{00000001-8903-4ECC-91FC-149412ED5F1D}"/>
              </c:ext>
            </c:extLst>
          </c:dPt>
          <c:dPt>
            <c:idx val="1"/>
            <c:invertIfNegative val="0"/>
            <c:bubble3D val="0"/>
            <c:spPr>
              <a:solidFill>
                <a:srgbClr val="FF0000"/>
              </a:solidFill>
              <a:ln>
                <a:noFill/>
              </a:ln>
              <a:effectLst/>
            </c:spPr>
            <c:extLst>
              <c:ext xmlns:c16="http://schemas.microsoft.com/office/drawing/2014/chart" uri="{C3380CC4-5D6E-409C-BE32-E72D297353CC}">
                <c16:uniqueId val="{00000003-8903-4ECC-91FC-149412ED5F1D}"/>
              </c:ext>
            </c:extLst>
          </c:dPt>
          <c:dPt>
            <c:idx val="2"/>
            <c:invertIfNegative val="0"/>
            <c:bubble3D val="0"/>
            <c:spPr>
              <a:solidFill>
                <a:srgbClr val="CC0066"/>
              </a:solidFill>
              <a:ln>
                <a:noFill/>
              </a:ln>
              <a:effectLst/>
            </c:spPr>
            <c:extLst>
              <c:ext xmlns:c16="http://schemas.microsoft.com/office/drawing/2014/chart" uri="{C3380CC4-5D6E-409C-BE32-E72D297353CC}">
                <c16:uniqueId val="{00000005-8903-4ECC-91FC-149412ED5F1D}"/>
              </c:ext>
            </c:extLst>
          </c:dPt>
          <c:dPt>
            <c:idx val="3"/>
            <c:invertIfNegative val="0"/>
            <c:bubble3D val="0"/>
            <c:spPr>
              <a:solidFill>
                <a:srgbClr val="FFC000"/>
              </a:solidFill>
              <a:ln>
                <a:noFill/>
              </a:ln>
              <a:effectLst/>
            </c:spPr>
            <c:extLst>
              <c:ext xmlns:c16="http://schemas.microsoft.com/office/drawing/2014/chart" uri="{C3380CC4-5D6E-409C-BE32-E72D297353CC}">
                <c16:uniqueId val="{00000007-8903-4ECC-91FC-149412ED5F1D}"/>
              </c:ext>
            </c:extLst>
          </c:dPt>
          <c:dPt>
            <c:idx val="4"/>
            <c:invertIfNegative val="0"/>
            <c:bubble3D val="0"/>
            <c:spPr>
              <a:solidFill>
                <a:srgbClr val="33CCFF"/>
              </a:solidFill>
              <a:ln>
                <a:noFill/>
              </a:ln>
              <a:effectLst/>
            </c:spPr>
            <c:extLst>
              <c:ext xmlns:c16="http://schemas.microsoft.com/office/drawing/2014/chart" uri="{C3380CC4-5D6E-409C-BE32-E72D297353CC}">
                <c16:uniqueId val="{00000009-8903-4ECC-91FC-149412ED5F1D}"/>
              </c:ext>
            </c:extLst>
          </c:dPt>
          <c:dPt>
            <c:idx val="5"/>
            <c:invertIfNegative val="0"/>
            <c:bubble3D val="0"/>
            <c:spPr>
              <a:solidFill>
                <a:srgbClr val="92D050"/>
              </a:solidFill>
              <a:ln>
                <a:noFill/>
              </a:ln>
              <a:effectLst/>
            </c:spPr>
            <c:extLst>
              <c:ext xmlns:c16="http://schemas.microsoft.com/office/drawing/2014/chart" uri="{C3380CC4-5D6E-409C-BE32-E72D297353CC}">
                <c16:uniqueId val="{0000000B-8903-4ECC-91FC-149412ED5F1D}"/>
              </c:ext>
            </c:extLst>
          </c:dPt>
          <c:dLbls>
            <c:dLbl>
              <c:idx val="0"/>
              <c:tx>
                <c:rich>
                  <a:bodyPr/>
                  <a:lstStyle/>
                  <a:p>
                    <a:r>
                      <a:rPr lang="en-US"/>
                      <a:t>446</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903-4ECC-91FC-149412ED5F1D}"/>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ES!$A$1:$A$6</c:f>
              <c:strCache>
                <c:ptCount val="6"/>
                <c:pt idx="0">
                  <c:v>UE (2019)</c:v>
                </c:pt>
                <c:pt idx="1">
                  <c:v>China (2019)</c:v>
                </c:pt>
                <c:pt idx="2">
                  <c:v>India (2019)</c:v>
                </c:pt>
                <c:pt idx="3">
                  <c:v>Japón (2019)</c:v>
                </c:pt>
                <c:pt idx="4">
                  <c:v>Rusia (2019)</c:v>
                </c:pt>
                <c:pt idx="5">
                  <c:v>Estados Unidos (2019)</c:v>
                </c:pt>
              </c:strCache>
            </c:strRef>
          </c:cat>
          <c:val>
            <c:numRef>
              <c:f>ES!$B$1:$B$6</c:f>
              <c:numCache>
                <c:formatCode>General</c:formatCode>
                <c:ptCount val="6"/>
                <c:pt idx="0">
                  <c:v>513</c:v>
                </c:pt>
                <c:pt idx="1">
                  <c:v>1433</c:v>
                </c:pt>
                <c:pt idx="2">
                  <c:v>1366</c:v>
                </c:pt>
                <c:pt idx="3">
                  <c:v>127</c:v>
                </c:pt>
                <c:pt idx="4">
                  <c:v>146</c:v>
                </c:pt>
                <c:pt idx="5">
                  <c:v>329</c:v>
                </c:pt>
              </c:numCache>
            </c:numRef>
          </c:val>
          <c:extLst>
            <c:ext xmlns:c16="http://schemas.microsoft.com/office/drawing/2014/chart" uri="{C3380CC4-5D6E-409C-BE32-E72D297353CC}">
              <c16:uniqueId val="{0000000C-8903-4ECC-91FC-149412ED5F1D}"/>
            </c:ext>
          </c:extLst>
        </c:ser>
        <c:dLbls>
          <c:showLegendKey val="0"/>
          <c:showVal val="0"/>
          <c:showCatName val="0"/>
          <c:showSerName val="0"/>
          <c:showPercent val="0"/>
          <c:showBubbleSize val="0"/>
        </c:dLbls>
        <c:gapWidth val="40"/>
        <c:overlap val="-27"/>
        <c:axId val="273901464"/>
        <c:axId val="272145904"/>
      </c:barChart>
      <c:catAx>
        <c:axId val="273901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pPr>
            <a:endParaRPr lang="en-US"/>
          </a:p>
        </c:txPr>
        <c:crossAx val="272145904"/>
        <c:crosses val="autoZero"/>
        <c:auto val="1"/>
        <c:lblAlgn val="ctr"/>
        <c:lblOffset val="100"/>
        <c:noMultiLvlLbl val="0"/>
      </c:catAx>
      <c:valAx>
        <c:axId val="272145904"/>
        <c:scaling>
          <c:orientation val="minMax"/>
        </c:scaling>
        <c:delete val="1"/>
        <c:axPos val="l"/>
        <c:numFmt formatCode="General" sourceLinked="1"/>
        <c:majorTickMark val="none"/>
        <c:minorTickMark val="none"/>
        <c:tickLblPos val="nextTo"/>
        <c:crossAx val="2739014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7030A0"/>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0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'[14_EU population_Brexit.xlsx]ES'!$A$1:$A$27</c:f>
              <c:strCache>
                <c:ptCount val="27"/>
                <c:pt idx="0">
                  <c:v>Alemania</c:v>
                </c:pt>
                <c:pt idx="1">
                  <c:v>Francia</c:v>
                </c:pt>
                <c:pt idx="2">
                  <c:v>Italia</c:v>
                </c:pt>
                <c:pt idx="3">
                  <c:v>España</c:v>
                </c:pt>
                <c:pt idx="4">
                  <c:v>Polonia</c:v>
                </c:pt>
                <c:pt idx="5">
                  <c:v>Rumanía</c:v>
                </c:pt>
                <c:pt idx="6">
                  <c:v>Países Bajos</c:v>
                </c:pt>
                <c:pt idx="7">
                  <c:v>Bélgica</c:v>
                </c:pt>
                <c:pt idx="8">
                  <c:v>Grecia</c:v>
                </c:pt>
                <c:pt idx="9">
                  <c:v>Chequia</c:v>
                </c:pt>
                <c:pt idx="10">
                  <c:v>Portugal</c:v>
                </c:pt>
                <c:pt idx="11">
                  <c:v>Suecia</c:v>
                </c:pt>
                <c:pt idx="12">
                  <c:v>Hungría</c:v>
                </c:pt>
                <c:pt idx="13">
                  <c:v>Austria</c:v>
                </c:pt>
                <c:pt idx="14">
                  <c:v>Bulgaria</c:v>
                </c:pt>
                <c:pt idx="15">
                  <c:v>Dinamarca</c:v>
                </c:pt>
                <c:pt idx="16">
                  <c:v>Finlandia</c:v>
                </c:pt>
                <c:pt idx="17">
                  <c:v>Eslovaquia</c:v>
                </c:pt>
                <c:pt idx="18">
                  <c:v>Irlanda</c:v>
                </c:pt>
                <c:pt idx="19">
                  <c:v>Croacia</c:v>
                </c:pt>
                <c:pt idx="20">
                  <c:v>Lituania</c:v>
                </c:pt>
                <c:pt idx="21">
                  <c:v>Eslovenia</c:v>
                </c:pt>
                <c:pt idx="22">
                  <c:v>Letonia</c:v>
                </c:pt>
                <c:pt idx="23">
                  <c:v>Estonia</c:v>
                </c:pt>
                <c:pt idx="24">
                  <c:v>Chipre</c:v>
                </c:pt>
                <c:pt idx="25">
                  <c:v>Luxemburgo</c:v>
                </c:pt>
                <c:pt idx="26">
                  <c:v>Malta</c:v>
                </c:pt>
              </c:strCache>
            </c:strRef>
          </c:cat>
          <c:val>
            <c:numRef>
              <c:f>'[14_EU population_Brexit.xlsx]ES'!$D$1:$D$27</c:f>
              <c:numCache>
                <c:formatCode>General</c:formatCode>
                <c:ptCount val="27"/>
                <c:pt idx="0">
                  <c:v>82.9</c:v>
                </c:pt>
                <c:pt idx="1">
                  <c:v>67.2</c:v>
                </c:pt>
                <c:pt idx="2">
                  <c:v>60.4</c:v>
                </c:pt>
                <c:pt idx="3">
                  <c:v>46.7</c:v>
                </c:pt>
                <c:pt idx="4">
                  <c:v>38</c:v>
                </c:pt>
                <c:pt idx="5">
                  <c:v>19.5</c:v>
                </c:pt>
                <c:pt idx="6">
                  <c:v>17.2</c:v>
                </c:pt>
                <c:pt idx="7">
                  <c:v>11.4</c:v>
                </c:pt>
                <c:pt idx="8">
                  <c:v>10.7</c:v>
                </c:pt>
                <c:pt idx="9">
                  <c:v>10.6</c:v>
                </c:pt>
                <c:pt idx="10">
                  <c:v>10.3</c:v>
                </c:pt>
                <c:pt idx="11">
                  <c:v>10.1</c:v>
                </c:pt>
                <c:pt idx="12">
                  <c:v>9.8000000000000007</c:v>
                </c:pt>
                <c:pt idx="13">
                  <c:v>8.8000000000000007</c:v>
                </c:pt>
                <c:pt idx="14">
                  <c:v>7.1</c:v>
                </c:pt>
                <c:pt idx="15">
                  <c:v>5.8</c:v>
                </c:pt>
                <c:pt idx="16">
                  <c:v>5.5</c:v>
                </c:pt>
                <c:pt idx="17">
                  <c:v>5.4</c:v>
                </c:pt>
                <c:pt idx="18">
                  <c:v>4.8</c:v>
                </c:pt>
                <c:pt idx="19">
                  <c:v>4.0999999999999996</c:v>
                </c:pt>
                <c:pt idx="20">
                  <c:v>2.8</c:v>
                </c:pt>
                <c:pt idx="21">
                  <c:v>2</c:v>
                </c:pt>
                <c:pt idx="22">
                  <c:v>1.9</c:v>
                </c:pt>
                <c:pt idx="23">
                  <c:v>1.3</c:v>
                </c:pt>
                <c:pt idx="24">
                  <c:v>0.9</c:v>
                </c:pt>
                <c:pt idx="25">
                  <c:v>0.6</c:v>
                </c:pt>
                <c:pt idx="26">
                  <c:v>0.5</c:v>
                </c:pt>
              </c:numCache>
            </c:numRef>
          </c:val>
          <c:extLst>
            <c:ext xmlns:c16="http://schemas.microsoft.com/office/drawing/2014/chart" uri="{C3380CC4-5D6E-409C-BE32-E72D297353CC}">
              <c16:uniqueId val="{00000000-9C89-4D5E-AB65-838D0012EE7E}"/>
            </c:ext>
          </c:extLst>
        </c:ser>
        <c:dLbls>
          <c:showLegendKey val="0"/>
          <c:showVal val="0"/>
          <c:showCatName val="0"/>
          <c:showSerName val="0"/>
          <c:showPercent val="0"/>
          <c:showBubbleSize val="0"/>
        </c:dLbls>
        <c:gapWidth val="58"/>
        <c:overlap val="-27"/>
        <c:axId val="927875184"/>
        <c:axId val="927875576"/>
      </c:barChart>
      <c:catAx>
        <c:axId val="927875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100" b="0" i="0" u="none" strike="noStrike" kern="1200" baseline="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pPr>
            <a:endParaRPr lang="en-US"/>
          </a:p>
        </c:txPr>
        <c:crossAx val="927875576"/>
        <c:crosses val="autoZero"/>
        <c:auto val="1"/>
        <c:lblAlgn val="ctr"/>
        <c:lblOffset val="100"/>
        <c:noMultiLvlLbl val="0"/>
      </c:catAx>
      <c:valAx>
        <c:axId val="927875576"/>
        <c:scaling>
          <c:orientation val="minMax"/>
        </c:scaling>
        <c:delete val="1"/>
        <c:axPos val="l"/>
        <c:numFmt formatCode="General" sourceLinked="1"/>
        <c:majorTickMark val="none"/>
        <c:minorTickMark val="none"/>
        <c:tickLblPos val="nextTo"/>
        <c:crossAx val="9278751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F429717-9E28-429D-95C5-6A51613A00AC}"/>
              </a:ext>
            </a:extLst>
          </p:cNvPr>
          <p:cNvSpPr>
            <a:spLocks noGrp="1"/>
          </p:cNvSpPr>
          <p:nvPr>
            <p:ph type="hdr" sz="quarter"/>
          </p:nvPr>
        </p:nvSpPr>
        <p:spPr>
          <a:xfrm>
            <a:off x="0" y="0"/>
            <a:ext cx="2911475" cy="492125"/>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a:extLst>
              <a:ext uri="{FF2B5EF4-FFF2-40B4-BE49-F238E27FC236}">
                <a16:creationId xmlns:a16="http://schemas.microsoft.com/office/drawing/2014/main" id="{D28D14D3-8353-4236-AD38-3A6022079093}"/>
              </a:ext>
            </a:extLst>
          </p:cNvPr>
          <p:cNvSpPr>
            <a:spLocks noGrp="1"/>
          </p:cNvSpPr>
          <p:nvPr>
            <p:ph type="dt" sz="quarter" idx="1"/>
          </p:nvPr>
        </p:nvSpPr>
        <p:spPr>
          <a:xfrm>
            <a:off x="3805238" y="0"/>
            <a:ext cx="2911475" cy="492125"/>
          </a:xfrm>
          <a:prstGeom prst="rect">
            <a:avLst/>
          </a:prstGeom>
        </p:spPr>
        <p:txBody>
          <a:bodyPr vert="horz" lIns="91440" tIns="45720" rIns="91440" bIns="45720" rtlCol="0"/>
          <a:lstStyle>
            <a:lvl1pPr algn="r">
              <a:defRPr sz="1200"/>
            </a:lvl1pPr>
          </a:lstStyle>
          <a:p>
            <a:pPr>
              <a:defRPr/>
            </a:pPr>
            <a:fld id="{2E254980-5A0A-4D23-8BC7-E8ED1492FC75}" type="datetimeFigureOut">
              <a:rPr lang="en-GB"/>
              <a:pPr>
                <a:defRPr/>
              </a:pPr>
              <a:t>08/04/2020</a:t>
            </a:fld>
            <a:endParaRPr lang="en-GB"/>
          </a:p>
        </p:txBody>
      </p:sp>
      <p:sp>
        <p:nvSpPr>
          <p:cNvPr id="4" name="Footer Placeholder 3">
            <a:extLst>
              <a:ext uri="{FF2B5EF4-FFF2-40B4-BE49-F238E27FC236}">
                <a16:creationId xmlns:a16="http://schemas.microsoft.com/office/drawing/2014/main" id="{2D82D2F1-AE70-4A4B-BF5B-1E9B53199AAC}"/>
              </a:ext>
            </a:extLst>
          </p:cNvPr>
          <p:cNvSpPr>
            <a:spLocks noGrp="1"/>
          </p:cNvSpPr>
          <p:nvPr>
            <p:ph type="ftr" sz="quarter" idx="2"/>
          </p:nvPr>
        </p:nvSpPr>
        <p:spPr>
          <a:xfrm>
            <a:off x="0" y="9361488"/>
            <a:ext cx="2911475" cy="492125"/>
          </a:xfrm>
          <a:prstGeom prst="rect">
            <a:avLst/>
          </a:prstGeom>
        </p:spPr>
        <p:txBody>
          <a:bodyPr vert="horz" lIns="91440" tIns="45720" rIns="91440" bIns="45720" rtlCol="0" anchor="b"/>
          <a:lstStyle>
            <a:lvl1pPr algn="l">
              <a:defRPr sz="1200"/>
            </a:lvl1pPr>
          </a:lstStyle>
          <a:p>
            <a:pPr>
              <a:defRPr/>
            </a:pPr>
            <a:endParaRPr lang="en-GB"/>
          </a:p>
        </p:txBody>
      </p:sp>
      <p:sp>
        <p:nvSpPr>
          <p:cNvPr id="5" name="Slide Number Placeholder 4">
            <a:extLst>
              <a:ext uri="{FF2B5EF4-FFF2-40B4-BE49-F238E27FC236}">
                <a16:creationId xmlns:a16="http://schemas.microsoft.com/office/drawing/2014/main" id="{AAF845F7-A711-44DD-8786-5194FA4EAFAD}"/>
              </a:ext>
            </a:extLst>
          </p:cNvPr>
          <p:cNvSpPr>
            <a:spLocks noGrp="1"/>
          </p:cNvSpPr>
          <p:nvPr>
            <p:ph type="sldNum" sz="quarter" idx="3"/>
          </p:nvPr>
        </p:nvSpPr>
        <p:spPr>
          <a:xfrm>
            <a:off x="3805238" y="9361488"/>
            <a:ext cx="2911475" cy="492125"/>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F5BC6BFD-B669-4B01-B7F6-44E18C640B2F}"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B2DADE9-2041-40D7-9795-446D1ED60048}"/>
              </a:ext>
            </a:extLst>
          </p:cNvPr>
          <p:cNvSpPr>
            <a:spLocks noGrp="1"/>
          </p:cNvSpPr>
          <p:nvPr>
            <p:ph type="hdr" sz="quarter"/>
          </p:nvPr>
        </p:nvSpPr>
        <p:spPr>
          <a:xfrm>
            <a:off x="0" y="0"/>
            <a:ext cx="2911475" cy="493713"/>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a:extLst>
              <a:ext uri="{FF2B5EF4-FFF2-40B4-BE49-F238E27FC236}">
                <a16:creationId xmlns:a16="http://schemas.microsoft.com/office/drawing/2014/main" id="{22C3E790-186A-43BC-B868-00594CBEFA93}"/>
              </a:ext>
            </a:extLst>
          </p:cNvPr>
          <p:cNvSpPr>
            <a:spLocks noGrp="1"/>
          </p:cNvSpPr>
          <p:nvPr>
            <p:ph type="dt" idx="1"/>
          </p:nvPr>
        </p:nvSpPr>
        <p:spPr>
          <a:xfrm>
            <a:off x="3805238" y="0"/>
            <a:ext cx="2911475" cy="493713"/>
          </a:xfrm>
          <a:prstGeom prst="rect">
            <a:avLst/>
          </a:prstGeom>
        </p:spPr>
        <p:txBody>
          <a:bodyPr vert="horz" lIns="91440" tIns="45720" rIns="91440" bIns="45720" rtlCol="0"/>
          <a:lstStyle>
            <a:lvl1pPr algn="r">
              <a:defRPr sz="1200"/>
            </a:lvl1pPr>
          </a:lstStyle>
          <a:p>
            <a:pPr>
              <a:defRPr/>
            </a:pPr>
            <a:fld id="{C9E2BCF1-D7E0-4A68-B093-660EA18B4502}" type="datetimeFigureOut">
              <a:rPr lang="en-GB"/>
              <a:pPr>
                <a:defRPr/>
              </a:pPr>
              <a:t>08/04/2020</a:t>
            </a:fld>
            <a:endParaRPr lang="en-GB"/>
          </a:p>
        </p:txBody>
      </p:sp>
      <p:sp>
        <p:nvSpPr>
          <p:cNvPr id="4" name="Slide Image Placeholder 3">
            <a:extLst>
              <a:ext uri="{FF2B5EF4-FFF2-40B4-BE49-F238E27FC236}">
                <a16:creationId xmlns:a16="http://schemas.microsoft.com/office/drawing/2014/main" id="{C1127FAF-7EA7-40EA-8BDB-14CAADFDA180}"/>
              </a:ext>
            </a:extLst>
          </p:cNvPr>
          <p:cNvSpPr>
            <a:spLocks noGrp="1" noRot="1" noChangeAspect="1"/>
          </p:cNvSpPr>
          <p:nvPr>
            <p:ph type="sldImg" idx="2"/>
          </p:nvPr>
        </p:nvSpPr>
        <p:spPr>
          <a:xfrm>
            <a:off x="1143000" y="1231900"/>
            <a:ext cx="4432300" cy="3325813"/>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9C55D028-DA5E-4DC0-A2D7-7935008134D3}"/>
              </a:ext>
            </a:extLst>
          </p:cNvPr>
          <p:cNvSpPr>
            <a:spLocks noGrp="1"/>
          </p:cNvSpPr>
          <p:nvPr>
            <p:ph type="body" sz="quarter" idx="3"/>
          </p:nvPr>
        </p:nvSpPr>
        <p:spPr>
          <a:xfrm>
            <a:off x="671513" y="4743450"/>
            <a:ext cx="5375275" cy="38798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A92AAD46-2A47-4B65-B2C7-12BF1281C4A5}"/>
              </a:ext>
            </a:extLst>
          </p:cNvPr>
          <p:cNvSpPr>
            <a:spLocks noGrp="1"/>
          </p:cNvSpPr>
          <p:nvPr>
            <p:ph type="ftr" sz="quarter" idx="4"/>
          </p:nvPr>
        </p:nvSpPr>
        <p:spPr>
          <a:xfrm>
            <a:off x="0" y="9361488"/>
            <a:ext cx="2911475" cy="493712"/>
          </a:xfrm>
          <a:prstGeom prst="rect">
            <a:avLst/>
          </a:prstGeom>
        </p:spPr>
        <p:txBody>
          <a:bodyPr vert="horz" lIns="91440" tIns="45720" rIns="91440" bIns="45720" rtlCol="0" anchor="b"/>
          <a:lstStyle>
            <a:lvl1pPr algn="l">
              <a:defRPr sz="1200"/>
            </a:lvl1pPr>
          </a:lstStyle>
          <a:p>
            <a:pPr>
              <a:defRPr/>
            </a:pPr>
            <a:endParaRPr lang="en-GB"/>
          </a:p>
        </p:txBody>
      </p:sp>
      <p:sp>
        <p:nvSpPr>
          <p:cNvPr id="7" name="Slide Number Placeholder 6">
            <a:extLst>
              <a:ext uri="{FF2B5EF4-FFF2-40B4-BE49-F238E27FC236}">
                <a16:creationId xmlns:a16="http://schemas.microsoft.com/office/drawing/2014/main" id="{C3CEE186-D659-459C-855B-76C75077DE04}"/>
              </a:ext>
            </a:extLst>
          </p:cNvPr>
          <p:cNvSpPr>
            <a:spLocks noGrp="1"/>
          </p:cNvSpPr>
          <p:nvPr>
            <p:ph type="sldNum" sz="quarter" idx="5"/>
          </p:nvPr>
        </p:nvSpPr>
        <p:spPr>
          <a:xfrm>
            <a:off x="3805238" y="9361488"/>
            <a:ext cx="2911475" cy="493712"/>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3F2A06DF-46B4-4454-AEF3-6EF1229CF038}"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CE6236BA-C47F-422B-AD9B-19ABED5FA5A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E8DE28A3-F25A-4774-9981-6B88007DC40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0484" name="Slide Number Placeholder 3">
            <a:extLst>
              <a:ext uri="{FF2B5EF4-FFF2-40B4-BE49-F238E27FC236}">
                <a16:creationId xmlns:a16="http://schemas.microsoft.com/office/drawing/2014/main" id="{8069A7F1-34FA-41B7-8A18-BDE29EC498D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AF678132-5CD9-44C8-AEF6-FB12F9E45F38}" type="slidenum">
              <a:rPr lang="en-GB" altLang="en-US" smtClean="0"/>
              <a:pPr/>
              <a:t>1</a:t>
            </a:fld>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0627C8E7-DD52-4AC9-9EB8-E6BD1ED8311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9F56A380-281B-4A7A-BB56-F5FDCAFADC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2532" name="Slide Number Placeholder 3">
            <a:extLst>
              <a:ext uri="{FF2B5EF4-FFF2-40B4-BE49-F238E27FC236}">
                <a16:creationId xmlns:a16="http://schemas.microsoft.com/office/drawing/2014/main" id="{2443CFC4-27B2-41F0-A105-7043E5D84A7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35013" indent="-282575">
              <a:defRPr>
                <a:solidFill>
                  <a:schemeClr val="tx1"/>
                </a:solidFill>
                <a:latin typeface="Calibri" panose="020F0502020204030204" pitchFamily="34" charset="0"/>
              </a:defRPr>
            </a:lvl2pPr>
            <a:lvl3pPr marL="1131888" indent="-225425">
              <a:defRPr>
                <a:solidFill>
                  <a:schemeClr val="tx1"/>
                </a:solidFill>
                <a:latin typeface="Calibri" panose="020F0502020204030204" pitchFamily="34" charset="0"/>
              </a:defRPr>
            </a:lvl3pPr>
            <a:lvl4pPr marL="1584325" indent="-225425">
              <a:defRPr>
                <a:solidFill>
                  <a:schemeClr val="tx1"/>
                </a:solidFill>
                <a:latin typeface="Calibri" panose="020F0502020204030204" pitchFamily="34" charset="0"/>
              </a:defRPr>
            </a:lvl4pPr>
            <a:lvl5pPr marL="2038350" indent="-225425">
              <a:defRPr>
                <a:solidFill>
                  <a:schemeClr val="tx1"/>
                </a:solidFill>
                <a:latin typeface="Calibri" panose="020F0502020204030204" pitchFamily="34" charset="0"/>
              </a:defRPr>
            </a:lvl5pPr>
            <a:lvl6pPr marL="2495550" indent="-225425" eaLnBrk="0" fontAlgn="base" hangingPunct="0">
              <a:spcBef>
                <a:spcPct val="0"/>
              </a:spcBef>
              <a:spcAft>
                <a:spcPct val="0"/>
              </a:spcAft>
              <a:defRPr>
                <a:solidFill>
                  <a:schemeClr val="tx1"/>
                </a:solidFill>
                <a:latin typeface="Calibri" panose="020F0502020204030204" pitchFamily="34" charset="0"/>
              </a:defRPr>
            </a:lvl6pPr>
            <a:lvl7pPr marL="2952750" indent="-225425" eaLnBrk="0" fontAlgn="base" hangingPunct="0">
              <a:spcBef>
                <a:spcPct val="0"/>
              </a:spcBef>
              <a:spcAft>
                <a:spcPct val="0"/>
              </a:spcAft>
              <a:defRPr>
                <a:solidFill>
                  <a:schemeClr val="tx1"/>
                </a:solidFill>
                <a:latin typeface="Calibri" panose="020F0502020204030204" pitchFamily="34" charset="0"/>
              </a:defRPr>
            </a:lvl7pPr>
            <a:lvl8pPr marL="3409950" indent="-225425" eaLnBrk="0" fontAlgn="base" hangingPunct="0">
              <a:spcBef>
                <a:spcPct val="0"/>
              </a:spcBef>
              <a:spcAft>
                <a:spcPct val="0"/>
              </a:spcAft>
              <a:defRPr>
                <a:solidFill>
                  <a:schemeClr val="tx1"/>
                </a:solidFill>
                <a:latin typeface="Calibri" panose="020F0502020204030204" pitchFamily="34" charset="0"/>
              </a:defRPr>
            </a:lvl8pPr>
            <a:lvl9pPr marL="3867150" indent="-225425" eaLnBrk="0" fontAlgn="base" hangingPunct="0">
              <a:spcBef>
                <a:spcPct val="0"/>
              </a:spcBef>
              <a:spcAft>
                <a:spcPct val="0"/>
              </a:spcAft>
              <a:defRPr>
                <a:solidFill>
                  <a:schemeClr val="tx1"/>
                </a:solidFill>
                <a:latin typeface="Calibri" panose="020F0502020204030204" pitchFamily="34" charset="0"/>
              </a:defRPr>
            </a:lvl9pPr>
          </a:lstStyle>
          <a:p>
            <a:fld id="{67A7FE94-715F-468C-9D8C-E3866D497316}" type="slidenum">
              <a:rPr lang="en-GB" altLang="en-US" smtClean="0">
                <a:solidFill>
                  <a:srgbClr val="000000"/>
                </a:solidFill>
              </a:rPr>
              <a:pPr/>
              <a:t>2</a:t>
            </a:fld>
            <a:endParaRPr lang="en-GB" alt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851671B1-74DE-4BEC-BFA7-BD540E7483A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0AE3177-50A5-4A94-9A2F-19B7ECAD7284}" type="slidenum">
              <a:rPr lang="fr-FR" altLang="nl-BE" smtClean="0">
                <a:solidFill>
                  <a:srgbClr val="000000"/>
                </a:solidFill>
                <a:latin typeface="Arial" panose="020B0604020202020204" pitchFamily="34" charset="0"/>
              </a:rPr>
              <a:pPr/>
              <a:t>3</a:t>
            </a:fld>
            <a:endParaRPr lang="fr-FR" altLang="nl-BE">
              <a:solidFill>
                <a:srgbClr val="000000"/>
              </a:solidFill>
              <a:latin typeface="Arial" panose="020B0604020202020204" pitchFamily="34" charset="0"/>
            </a:endParaRPr>
          </a:p>
        </p:txBody>
      </p:sp>
      <p:sp>
        <p:nvSpPr>
          <p:cNvPr id="24579" name="Rectangle 2">
            <a:extLst>
              <a:ext uri="{FF2B5EF4-FFF2-40B4-BE49-F238E27FC236}">
                <a16:creationId xmlns:a16="http://schemas.microsoft.com/office/drawing/2014/main" id="{97BF51D9-59EA-4883-9B18-A72C4610830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0" name="Rectangle 3">
            <a:extLst>
              <a:ext uri="{FF2B5EF4-FFF2-40B4-BE49-F238E27FC236}">
                <a16:creationId xmlns:a16="http://schemas.microsoft.com/office/drawing/2014/main" id="{32C3B2AB-459C-4D0A-9397-FC043A9C175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nl-B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747D25A6-AF70-409A-8904-1896AC1F8B7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59752B9-EAC3-4C58-9CF2-43744655E4F7}" type="slidenum">
              <a:rPr lang="fr-FR" altLang="en-US" smtClean="0">
                <a:solidFill>
                  <a:srgbClr val="000000"/>
                </a:solidFill>
                <a:latin typeface="Arial" panose="020B0604020202020204" pitchFamily="34" charset="0"/>
              </a:rPr>
              <a:pPr/>
              <a:t>4</a:t>
            </a:fld>
            <a:endParaRPr lang="fr-FR" altLang="en-US">
              <a:solidFill>
                <a:srgbClr val="000000"/>
              </a:solidFill>
              <a:latin typeface="Arial" panose="020B0604020202020204" pitchFamily="34" charset="0"/>
            </a:endParaRPr>
          </a:p>
        </p:txBody>
      </p:sp>
      <p:sp>
        <p:nvSpPr>
          <p:cNvPr id="26627" name="Rectangle 2">
            <a:extLst>
              <a:ext uri="{FF2B5EF4-FFF2-40B4-BE49-F238E27FC236}">
                <a16:creationId xmlns:a16="http://schemas.microsoft.com/office/drawing/2014/main" id="{E9527CEC-1A24-43BA-86C0-4CC6BC93D72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8" name="Rectangle 3">
            <a:extLst>
              <a:ext uri="{FF2B5EF4-FFF2-40B4-BE49-F238E27FC236}">
                <a16:creationId xmlns:a16="http://schemas.microsoft.com/office/drawing/2014/main" id="{47174EFB-ADB1-4172-94C0-12AB2B2D1A1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444A15E2-2581-44DA-BF38-01E3140FAB7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C4821706-E05B-4AFB-86D9-9F4219CBF153}" type="slidenum">
              <a:rPr lang="fr-FR" altLang="en-US" smtClean="0">
                <a:solidFill>
                  <a:srgbClr val="000000"/>
                </a:solidFill>
                <a:latin typeface="Arial" panose="020B0604020202020204" pitchFamily="34" charset="0"/>
              </a:rPr>
              <a:pPr/>
              <a:t>5</a:t>
            </a:fld>
            <a:endParaRPr lang="fr-FR" altLang="en-US">
              <a:solidFill>
                <a:srgbClr val="000000"/>
              </a:solidFill>
              <a:latin typeface="Arial" panose="020B0604020202020204" pitchFamily="34" charset="0"/>
            </a:endParaRPr>
          </a:p>
        </p:txBody>
      </p:sp>
      <p:sp>
        <p:nvSpPr>
          <p:cNvPr id="29699" name="Rectangle 2">
            <a:extLst>
              <a:ext uri="{FF2B5EF4-FFF2-40B4-BE49-F238E27FC236}">
                <a16:creationId xmlns:a16="http://schemas.microsoft.com/office/drawing/2014/main" id="{9D1CBB61-C135-4557-B6B9-6DF6BC2189B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0" name="Rectangle 3">
            <a:extLst>
              <a:ext uri="{FF2B5EF4-FFF2-40B4-BE49-F238E27FC236}">
                <a16:creationId xmlns:a16="http://schemas.microsoft.com/office/drawing/2014/main" id="{E1686A16-C5D2-4A56-9FB7-6972A3EF5E3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DEA61395-250F-436F-8DD7-C5952601566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E6CA671-1D23-48D3-B271-08EEF6CA2E94}" type="slidenum">
              <a:rPr lang="fr-FR" altLang="nl-BE" smtClean="0">
                <a:solidFill>
                  <a:srgbClr val="000000"/>
                </a:solidFill>
                <a:latin typeface="Arial" panose="020B0604020202020204" pitchFamily="34" charset="0"/>
              </a:rPr>
              <a:pPr/>
              <a:t>6</a:t>
            </a:fld>
            <a:endParaRPr lang="fr-FR" altLang="nl-BE">
              <a:solidFill>
                <a:srgbClr val="000000"/>
              </a:solidFill>
              <a:latin typeface="Arial" panose="020B0604020202020204" pitchFamily="34" charset="0"/>
            </a:endParaRPr>
          </a:p>
        </p:txBody>
      </p:sp>
      <p:sp>
        <p:nvSpPr>
          <p:cNvPr id="31747" name="Rectangle 2">
            <a:extLst>
              <a:ext uri="{FF2B5EF4-FFF2-40B4-BE49-F238E27FC236}">
                <a16:creationId xmlns:a16="http://schemas.microsoft.com/office/drawing/2014/main" id="{1AC242D4-4FA2-4235-834A-74C486B911C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8" name="Rectangle 3">
            <a:extLst>
              <a:ext uri="{FF2B5EF4-FFF2-40B4-BE49-F238E27FC236}">
                <a16:creationId xmlns:a16="http://schemas.microsoft.com/office/drawing/2014/main" id="{402E9D2D-4C78-400A-9BDC-86341220A46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nl-BE">
              <a:solidFill>
                <a:srgbClr val="FF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19B5E36E-C8BB-4509-ACF7-2691970D8F2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40C62B84-0FEE-4D52-A6C3-175E6CBE0CEB}" type="slidenum">
              <a:rPr lang="fr-FR" altLang="en-US" smtClean="0">
                <a:solidFill>
                  <a:srgbClr val="000000"/>
                </a:solidFill>
                <a:latin typeface="Arial" panose="020B0604020202020204" pitchFamily="34" charset="0"/>
              </a:rPr>
              <a:pPr/>
              <a:t>7</a:t>
            </a:fld>
            <a:endParaRPr lang="fr-FR" altLang="en-US">
              <a:solidFill>
                <a:srgbClr val="000000"/>
              </a:solidFill>
              <a:latin typeface="Arial" panose="020B0604020202020204" pitchFamily="34" charset="0"/>
            </a:endParaRPr>
          </a:p>
        </p:txBody>
      </p:sp>
      <p:sp>
        <p:nvSpPr>
          <p:cNvPr id="33795" name="Rectangle 2">
            <a:extLst>
              <a:ext uri="{FF2B5EF4-FFF2-40B4-BE49-F238E27FC236}">
                <a16:creationId xmlns:a16="http://schemas.microsoft.com/office/drawing/2014/main" id="{11EB8D3B-FF77-4E68-841D-35BA087EB44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6" name="Rectangle 3">
            <a:extLst>
              <a:ext uri="{FF2B5EF4-FFF2-40B4-BE49-F238E27FC236}">
                <a16:creationId xmlns:a16="http://schemas.microsoft.com/office/drawing/2014/main" id="{694B67E5-545B-4AF5-AA47-84C1F4E3F39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5A7C18C7-9507-44A4-818B-AB31AA6DE49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C378BBD4-7240-482B-A479-4704EBC028F2}" type="slidenum">
              <a:rPr lang="fr-FR" altLang="nl-BE" smtClean="0">
                <a:solidFill>
                  <a:srgbClr val="000000"/>
                </a:solidFill>
                <a:latin typeface="Arial" panose="020B0604020202020204" pitchFamily="34" charset="0"/>
              </a:rPr>
              <a:pPr/>
              <a:t>8</a:t>
            </a:fld>
            <a:endParaRPr lang="fr-FR" altLang="nl-BE">
              <a:solidFill>
                <a:srgbClr val="000000"/>
              </a:solidFill>
              <a:latin typeface="Arial" panose="020B0604020202020204" pitchFamily="34" charset="0"/>
            </a:endParaRPr>
          </a:p>
        </p:txBody>
      </p:sp>
      <p:sp>
        <p:nvSpPr>
          <p:cNvPr id="35843" name="Rectangle 2">
            <a:extLst>
              <a:ext uri="{FF2B5EF4-FFF2-40B4-BE49-F238E27FC236}">
                <a16:creationId xmlns:a16="http://schemas.microsoft.com/office/drawing/2014/main" id="{F44DDCE6-586D-496F-84DB-FBD6C43CE78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a:extLst>
              <a:ext uri="{FF2B5EF4-FFF2-40B4-BE49-F238E27FC236}">
                <a16:creationId xmlns:a16="http://schemas.microsoft.com/office/drawing/2014/main" id="{517C35B8-83DB-4117-B7AC-C4E58AD5113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nl-B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33DB4B15-DABF-43CB-A4A7-B0132E8E800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2B5A9EF9-7BD3-4129-8DE2-677261F7F5A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37892" name="Slide Number Placeholder 3">
            <a:extLst>
              <a:ext uri="{FF2B5EF4-FFF2-40B4-BE49-F238E27FC236}">
                <a16:creationId xmlns:a16="http://schemas.microsoft.com/office/drawing/2014/main" id="{6CB8610A-5F78-4813-AFDD-BD91D7946CE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05B97A0-CC51-4023-AE10-12BC1F69C518}" type="slidenum">
              <a:rPr lang="en-GB" altLang="en-US" smtClean="0">
                <a:solidFill>
                  <a:srgbClr val="000000"/>
                </a:solidFill>
              </a:rPr>
              <a:pPr/>
              <a:t>9</a:t>
            </a:fld>
            <a:endParaRPr lang="en-GB" alt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F2E5CAED-85DB-4C84-8537-78BE8A0FB70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51470DBF-FE4B-4758-B140-2B24CF8A755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39940" name="Slide Number Placeholder 3">
            <a:extLst>
              <a:ext uri="{FF2B5EF4-FFF2-40B4-BE49-F238E27FC236}">
                <a16:creationId xmlns:a16="http://schemas.microsoft.com/office/drawing/2014/main" id="{26C0A250-3091-4DFC-9748-B99009B769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35013" indent="-282575">
              <a:defRPr>
                <a:solidFill>
                  <a:schemeClr val="tx1"/>
                </a:solidFill>
                <a:latin typeface="Calibri" panose="020F0502020204030204" pitchFamily="34" charset="0"/>
              </a:defRPr>
            </a:lvl2pPr>
            <a:lvl3pPr marL="1131888" indent="-225425">
              <a:defRPr>
                <a:solidFill>
                  <a:schemeClr val="tx1"/>
                </a:solidFill>
                <a:latin typeface="Calibri" panose="020F0502020204030204" pitchFamily="34" charset="0"/>
              </a:defRPr>
            </a:lvl3pPr>
            <a:lvl4pPr marL="1584325" indent="-225425">
              <a:defRPr>
                <a:solidFill>
                  <a:schemeClr val="tx1"/>
                </a:solidFill>
                <a:latin typeface="Calibri" panose="020F0502020204030204" pitchFamily="34" charset="0"/>
              </a:defRPr>
            </a:lvl4pPr>
            <a:lvl5pPr marL="2038350" indent="-225425">
              <a:defRPr>
                <a:solidFill>
                  <a:schemeClr val="tx1"/>
                </a:solidFill>
                <a:latin typeface="Calibri" panose="020F0502020204030204" pitchFamily="34" charset="0"/>
              </a:defRPr>
            </a:lvl5pPr>
            <a:lvl6pPr marL="2495550" indent="-225425" eaLnBrk="0" fontAlgn="base" hangingPunct="0">
              <a:spcBef>
                <a:spcPct val="0"/>
              </a:spcBef>
              <a:spcAft>
                <a:spcPct val="0"/>
              </a:spcAft>
              <a:defRPr>
                <a:solidFill>
                  <a:schemeClr val="tx1"/>
                </a:solidFill>
                <a:latin typeface="Calibri" panose="020F0502020204030204" pitchFamily="34" charset="0"/>
              </a:defRPr>
            </a:lvl6pPr>
            <a:lvl7pPr marL="2952750" indent="-225425" eaLnBrk="0" fontAlgn="base" hangingPunct="0">
              <a:spcBef>
                <a:spcPct val="0"/>
              </a:spcBef>
              <a:spcAft>
                <a:spcPct val="0"/>
              </a:spcAft>
              <a:defRPr>
                <a:solidFill>
                  <a:schemeClr val="tx1"/>
                </a:solidFill>
                <a:latin typeface="Calibri" panose="020F0502020204030204" pitchFamily="34" charset="0"/>
              </a:defRPr>
            </a:lvl7pPr>
            <a:lvl8pPr marL="3409950" indent="-225425" eaLnBrk="0" fontAlgn="base" hangingPunct="0">
              <a:spcBef>
                <a:spcPct val="0"/>
              </a:spcBef>
              <a:spcAft>
                <a:spcPct val="0"/>
              </a:spcAft>
              <a:defRPr>
                <a:solidFill>
                  <a:schemeClr val="tx1"/>
                </a:solidFill>
                <a:latin typeface="Calibri" panose="020F0502020204030204" pitchFamily="34" charset="0"/>
              </a:defRPr>
            </a:lvl8pPr>
            <a:lvl9pPr marL="3867150" indent="-225425" eaLnBrk="0" fontAlgn="base" hangingPunct="0">
              <a:spcBef>
                <a:spcPct val="0"/>
              </a:spcBef>
              <a:spcAft>
                <a:spcPct val="0"/>
              </a:spcAft>
              <a:defRPr>
                <a:solidFill>
                  <a:schemeClr val="tx1"/>
                </a:solidFill>
                <a:latin typeface="Calibri" panose="020F0502020204030204" pitchFamily="34" charset="0"/>
              </a:defRPr>
            </a:lvl9pPr>
          </a:lstStyle>
          <a:p>
            <a:fld id="{AFCF8315-22F5-460D-8EC6-1E359C699E10}" type="slidenum">
              <a:rPr lang="en-GB" altLang="en-US" smtClean="0">
                <a:solidFill>
                  <a:srgbClr val="000000"/>
                </a:solidFill>
              </a:rPr>
              <a:pPr/>
              <a:t>10</a:t>
            </a:fld>
            <a:endParaRPr lang="en-GB" alt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0F290A31-CCC2-4490-AC0C-FEF0070C175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8EB06376-73D2-4EEF-8824-ECEA043FB75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43012" name="Slide Number Placeholder 3">
            <a:extLst>
              <a:ext uri="{FF2B5EF4-FFF2-40B4-BE49-F238E27FC236}">
                <a16:creationId xmlns:a16="http://schemas.microsoft.com/office/drawing/2014/main" id="{5DE0A180-B3CF-4855-B486-1C7E50C767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487860FC-A6F9-4E80-88DD-524061933FFA}" type="slidenum">
              <a:rPr lang="en-GB" altLang="en-US" smtClean="0"/>
              <a:pPr/>
              <a:t>12</a:t>
            </a:fld>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921CBC87-30DE-4298-A436-7A906FE6904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17DF11AB-81FC-42D8-AE5D-7741804BFAB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5060" name="Slide Number Placeholder 3">
            <a:extLst>
              <a:ext uri="{FF2B5EF4-FFF2-40B4-BE49-F238E27FC236}">
                <a16:creationId xmlns:a16="http://schemas.microsoft.com/office/drawing/2014/main" id="{035B0AE8-1203-4CB6-896D-C3E7A6207CA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8B562840-EB68-4D15-961B-71423E7ABE45}" type="slidenum">
              <a:rPr lang="nl-BE" altLang="en-US" smtClean="0">
                <a:solidFill>
                  <a:srgbClr val="000000"/>
                </a:solidFill>
              </a:rPr>
              <a:pPr/>
              <a:t>13</a:t>
            </a:fld>
            <a:endParaRPr lang="nl-BE" alt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B5085AED-492A-4ACD-AA4F-250A651B8D4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643D9A45-E4F6-45F6-95F1-A2679BCBB4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43012" name="Slide Number Placeholder 3">
            <a:extLst>
              <a:ext uri="{FF2B5EF4-FFF2-40B4-BE49-F238E27FC236}">
                <a16:creationId xmlns:a16="http://schemas.microsoft.com/office/drawing/2014/main" id="{CFA77DA5-2256-4D69-90EF-B1951CEE0ED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50602" indent="-288693">
              <a:defRPr>
                <a:solidFill>
                  <a:schemeClr val="tx1"/>
                </a:solidFill>
                <a:latin typeface="Calibri" panose="020F0502020204030204" pitchFamily="34" charset="0"/>
              </a:defRPr>
            </a:lvl2pPr>
            <a:lvl3pPr marL="1154773" indent="-230955">
              <a:defRPr>
                <a:solidFill>
                  <a:schemeClr val="tx1"/>
                </a:solidFill>
                <a:latin typeface="Calibri" panose="020F0502020204030204" pitchFamily="34" charset="0"/>
              </a:defRPr>
            </a:lvl3pPr>
            <a:lvl4pPr marL="1616682" indent="-230955">
              <a:defRPr>
                <a:solidFill>
                  <a:schemeClr val="tx1"/>
                </a:solidFill>
                <a:latin typeface="Calibri" panose="020F0502020204030204" pitchFamily="34" charset="0"/>
              </a:defRPr>
            </a:lvl4pPr>
            <a:lvl5pPr marL="2078591" indent="-230955">
              <a:defRPr>
                <a:solidFill>
                  <a:schemeClr val="tx1"/>
                </a:solidFill>
                <a:latin typeface="Calibri" panose="020F0502020204030204" pitchFamily="34" charset="0"/>
              </a:defRPr>
            </a:lvl5pPr>
            <a:lvl6pPr marL="2540500" indent="-230955" eaLnBrk="0" fontAlgn="base" hangingPunct="0">
              <a:spcBef>
                <a:spcPct val="0"/>
              </a:spcBef>
              <a:spcAft>
                <a:spcPct val="0"/>
              </a:spcAft>
              <a:defRPr>
                <a:solidFill>
                  <a:schemeClr val="tx1"/>
                </a:solidFill>
                <a:latin typeface="Calibri" panose="020F0502020204030204" pitchFamily="34" charset="0"/>
              </a:defRPr>
            </a:lvl6pPr>
            <a:lvl7pPr marL="3002410" indent="-230955" eaLnBrk="0" fontAlgn="base" hangingPunct="0">
              <a:spcBef>
                <a:spcPct val="0"/>
              </a:spcBef>
              <a:spcAft>
                <a:spcPct val="0"/>
              </a:spcAft>
              <a:defRPr>
                <a:solidFill>
                  <a:schemeClr val="tx1"/>
                </a:solidFill>
                <a:latin typeface="Calibri" panose="020F0502020204030204" pitchFamily="34" charset="0"/>
              </a:defRPr>
            </a:lvl7pPr>
            <a:lvl8pPr marL="3464319" indent="-230955" eaLnBrk="0" fontAlgn="base" hangingPunct="0">
              <a:spcBef>
                <a:spcPct val="0"/>
              </a:spcBef>
              <a:spcAft>
                <a:spcPct val="0"/>
              </a:spcAft>
              <a:defRPr>
                <a:solidFill>
                  <a:schemeClr val="tx1"/>
                </a:solidFill>
                <a:latin typeface="Calibri" panose="020F0502020204030204" pitchFamily="34" charset="0"/>
              </a:defRPr>
            </a:lvl8pPr>
            <a:lvl9pPr marL="3926228" indent="-230955" eaLnBrk="0" fontAlgn="base" hangingPunct="0">
              <a:spcBef>
                <a:spcPct val="0"/>
              </a:spcBef>
              <a:spcAft>
                <a:spcPct val="0"/>
              </a:spcAft>
              <a:defRPr>
                <a:solidFill>
                  <a:schemeClr val="tx1"/>
                </a:solidFill>
                <a:latin typeface="Calibri" panose="020F0502020204030204" pitchFamily="34" charset="0"/>
              </a:defRPr>
            </a:lvl9pPr>
          </a:lstStyle>
          <a:p>
            <a:fld id="{3B00787E-192C-492A-98D5-81106CB027E0}" type="slidenum">
              <a:rPr lang="en-GB" altLang="en-US" smtClean="0">
                <a:solidFill>
                  <a:srgbClr val="000000"/>
                </a:solidFill>
              </a:rPr>
              <a:pPr/>
              <a:t>15</a:t>
            </a:fld>
            <a:endParaRPr lang="en-GB" altLang="en-US" dirty="0">
              <a:solidFill>
                <a:srgbClr val="000000"/>
              </a:solidFill>
            </a:endParaRPr>
          </a:p>
        </p:txBody>
      </p:sp>
    </p:spTree>
    <p:extLst>
      <p:ext uri="{BB962C8B-B14F-4D97-AF65-F5344CB8AC3E}">
        <p14:creationId xmlns:p14="http://schemas.microsoft.com/office/powerpoint/2010/main" val="37885367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3B135A17-2610-4CA7-A4FB-CCF8CFCA348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CF713058-0C9B-4F1E-A34B-342121DB3769}" type="slidenum">
              <a:rPr lang="fr-FR" altLang="en-US" smtClean="0">
                <a:solidFill>
                  <a:srgbClr val="000000"/>
                </a:solidFill>
                <a:latin typeface="Arial" panose="020B0604020202020204" pitchFamily="34" charset="0"/>
              </a:rPr>
              <a:pPr/>
              <a:t>16</a:t>
            </a:fld>
            <a:endParaRPr lang="fr-FR" altLang="en-US">
              <a:solidFill>
                <a:srgbClr val="000000"/>
              </a:solidFill>
              <a:latin typeface="Arial" panose="020B0604020202020204" pitchFamily="34" charset="0"/>
            </a:endParaRPr>
          </a:p>
        </p:txBody>
      </p:sp>
      <p:sp>
        <p:nvSpPr>
          <p:cNvPr id="53251" name="Rectangle 2">
            <a:extLst>
              <a:ext uri="{FF2B5EF4-FFF2-40B4-BE49-F238E27FC236}">
                <a16:creationId xmlns:a16="http://schemas.microsoft.com/office/drawing/2014/main" id="{E1E92A0A-2D30-4550-B899-164ACCCC707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2" name="Rectangle 3">
            <a:extLst>
              <a:ext uri="{FF2B5EF4-FFF2-40B4-BE49-F238E27FC236}">
                <a16:creationId xmlns:a16="http://schemas.microsoft.com/office/drawing/2014/main" id="{F91CFD3E-4D1E-4A7D-9AA6-1EFA4CA7240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78AED07A-F7BF-4769-B048-89C77774F8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a:extLst>
              <a:ext uri="{FF2B5EF4-FFF2-40B4-BE49-F238E27FC236}">
                <a16:creationId xmlns:a16="http://schemas.microsoft.com/office/drawing/2014/main" id="{E2E0A4A1-E0DA-43EC-8774-FE60DAB033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55300" name="Slide Number Placeholder 3">
            <a:extLst>
              <a:ext uri="{FF2B5EF4-FFF2-40B4-BE49-F238E27FC236}">
                <a16:creationId xmlns:a16="http://schemas.microsoft.com/office/drawing/2014/main" id="{D8192E06-62C5-4E1D-BC92-28F6BF3421C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35AC2D1-C1BB-47B1-ABC2-B8F2CF27AD83}" type="slidenum">
              <a:rPr lang="en-GB" altLang="en-US" smtClean="0"/>
              <a:pPr/>
              <a:t>17</a:t>
            </a:fld>
            <a:endParaRPr lang="en-GB"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DFC9249B-8374-4078-981D-A6D9884C5AE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a:extLst>
              <a:ext uri="{FF2B5EF4-FFF2-40B4-BE49-F238E27FC236}">
                <a16:creationId xmlns:a16="http://schemas.microsoft.com/office/drawing/2014/main" id="{58787DAC-300E-413D-8DC2-E22D36F23B0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60420" name="Slide Number Placeholder 3">
            <a:extLst>
              <a:ext uri="{FF2B5EF4-FFF2-40B4-BE49-F238E27FC236}">
                <a16:creationId xmlns:a16="http://schemas.microsoft.com/office/drawing/2014/main" id="{20C7D9D2-0828-42FB-966D-EC0EF59C09B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A4B6E331-09AC-48F5-A2E4-E6C6F504717C}" type="slidenum">
              <a:rPr lang="en-GB" altLang="en-US" smtClean="0"/>
              <a:pPr/>
              <a:t>21</a:t>
            </a:fld>
            <a:endParaRPr lang="en-GB"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D37B0663-4E52-41F5-B5AA-661CEBF83DD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a:extLst>
              <a:ext uri="{FF2B5EF4-FFF2-40B4-BE49-F238E27FC236}">
                <a16:creationId xmlns:a16="http://schemas.microsoft.com/office/drawing/2014/main" id="{AA6599D3-8FB1-499B-9BF3-EEAE3BD736B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63492" name="Slide Number Placeholder 3">
            <a:extLst>
              <a:ext uri="{FF2B5EF4-FFF2-40B4-BE49-F238E27FC236}">
                <a16:creationId xmlns:a16="http://schemas.microsoft.com/office/drawing/2014/main" id="{D42CF88A-2DE2-47E1-A831-2E92EEB4BB7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FFFE2AEC-1646-4841-B52F-2C7F952B004F}" type="slidenum">
              <a:rPr lang="en-GB" altLang="en-US" smtClean="0">
                <a:solidFill>
                  <a:srgbClr val="000000"/>
                </a:solidFill>
              </a:rPr>
              <a:pPr/>
              <a:t>23</a:t>
            </a:fld>
            <a:endParaRPr lang="en-GB" alt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a:extLst>
              <a:ext uri="{FF2B5EF4-FFF2-40B4-BE49-F238E27FC236}">
                <a16:creationId xmlns:a16="http://schemas.microsoft.com/office/drawing/2014/main" id="{DB6A84A6-7124-4D35-AF15-4643E62E853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a:extLst>
              <a:ext uri="{FF2B5EF4-FFF2-40B4-BE49-F238E27FC236}">
                <a16:creationId xmlns:a16="http://schemas.microsoft.com/office/drawing/2014/main" id="{FF9C0727-AE59-4427-B8E3-53AFE50E3D4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66564" name="Slide Number Placeholder 3">
            <a:extLst>
              <a:ext uri="{FF2B5EF4-FFF2-40B4-BE49-F238E27FC236}">
                <a16:creationId xmlns:a16="http://schemas.microsoft.com/office/drawing/2014/main" id="{48C04804-6B68-4CE8-9FE2-82132A54B84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35013" indent="-282575">
              <a:defRPr>
                <a:solidFill>
                  <a:schemeClr val="tx1"/>
                </a:solidFill>
                <a:latin typeface="Calibri" panose="020F0502020204030204" pitchFamily="34" charset="0"/>
              </a:defRPr>
            </a:lvl2pPr>
            <a:lvl3pPr marL="1131888" indent="-225425">
              <a:defRPr>
                <a:solidFill>
                  <a:schemeClr val="tx1"/>
                </a:solidFill>
                <a:latin typeface="Calibri" panose="020F0502020204030204" pitchFamily="34" charset="0"/>
              </a:defRPr>
            </a:lvl3pPr>
            <a:lvl4pPr marL="1584325" indent="-225425">
              <a:defRPr>
                <a:solidFill>
                  <a:schemeClr val="tx1"/>
                </a:solidFill>
                <a:latin typeface="Calibri" panose="020F0502020204030204" pitchFamily="34" charset="0"/>
              </a:defRPr>
            </a:lvl4pPr>
            <a:lvl5pPr marL="2038350" indent="-225425">
              <a:defRPr>
                <a:solidFill>
                  <a:schemeClr val="tx1"/>
                </a:solidFill>
                <a:latin typeface="Calibri" panose="020F0502020204030204" pitchFamily="34" charset="0"/>
              </a:defRPr>
            </a:lvl5pPr>
            <a:lvl6pPr marL="2495550" indent="-225425" eaLnBrk="0" fontAlgn="base" hangingPunct="0">
              <a:spcBef>
                <a:spcPct val="0"/>
              </a:spcBef>
              <a:spcAft>
                <a:spcPct val="0"/>
              </a:spcAft>
              <a:defRPr>
                <a:solidFill>
                  <a:schemeClr val="tx1"/>
                </a:solidFill>
                <a:latin typeface="Calibri" panose="020F0502020204030204" pitchFamily="34" charset="0"/>
              </a:defRPr>
            </a:lvl6pPr>
            <a:lvl7pPr marL="2952750" indent="-225425" eaLnBrk="0" fontAlgn="base" hangingPunct="0">
              <a:spcBef>
                <a:spcPct val="0"/>
              </a:spcBef>
              <a:spcAft>
                <a:spcPct val="0"/>
              </a:spcAft>
              <a:defRPr>
                <a:solidFill>
                  <a:schemeClr val="tx1"/>
                </a:solidFill>
                <a:latin typeface="Calibri" panose="020F0502020204030204" pitchFamily="34" charset="0"/>
              </a:defRPr>
            </a:lvl7pPr>
            <a:lvl8pPr marL="3409950" indent="-225425" eaLnBrk="0" fontAlgn="base" hangingPunct="0">
              <a:spcBef>
                <a:spcPct val="0"/>
              </a:spcBef>
              <a:spcAft>
                <a:spcPct val="0"/>
              </a:spcAft>
              <a:defRPr>
                <a:solidFill>
                  <a:schemeClr val="tx1"/>
                </a:solidFill>
                <a:latin typeface="Calibri" panose="020F0502020204030204" pitchFamily="34" charset="0"/>
              </a:defRPr>
            </a:lvl8pPr>
            <a:lvl9pPr marL="3867150" indent="-225425" eaLnBrk="0" fontAlgn="base" hangingPunct="0">
              <a:spcBef>
                <a:spcPct val="0"/>
              </a:spcBef>
              <a:spcAft>
                <a:spcPct val="0"/>
              </a:spcAft>
              <a:defRPr>
                <a:solidFill>
                  <a:schemeClr val="tx1"/>
                </a:solidFill>
                <a:latin typeface="Calibri" panose="020F0502020204030204" pitchFamily="34" charset="0"/>
              </a:defRPr>
            </a:lvl9pPr>
          </a:lstStyle>
          <a:p>
            <a:fld id="{4DDED6E8-F5E3-445F-8A97-DC530E8F2474}" type="slidenum">
              <a:rPr lang="en-GB" altLang="en-US" smtClean="0">
                <a:solidFill>
                  <a:srgbClr val="000000"/>
                </a:solidFill>
              </a:rPr>
              <a:pPr/>
              <a:t>25</a:t>
            </a:fld>
            <a:endParaRPr lang="en-GB" alt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941C2E31-A112-4346-937B-BA69234A960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4D375B2A-7687-4BEE-AC5E-6E17C4662145}" type="slidenum">
              <a:rPr lang="fr-FR" altLang="nl-BE" smtClean="0">
                <a:solidFill>
                  <a:srgbClr val="000000"/>
                </a:solidFill>
                <a:latin typeface="Arial" panose="020B0604020202020204" pitchFamily="34" charset="0"/>
              </a:rPr>
              <a:pPr/>
              <a:t>26</a:t>
            </a:fld>
            <a:endParaRPr lang="fr-FR" altLang="nl-BE">
              <a:solidFill>
                <a:srgbClr val="000000"/>
              </a:solidFill>
              <a:latin typeface="Arial" panose="020B0604020202020204" pitchFamily="34" charset="0"/>
            </a:endParaRPr>
          </a:p>
        </p:txBody>
      </p:sp>
      <p:sp>
        <p:nvSpPr>
          <p:cNvPr id="68611" name="Rectangle 2">
            <a:extLst>
              <a:ext uri="{FF2B5EF4-FFF2-40B4-BE49-F238E27FC236}">
                <a16:creationId xmlns:a16="http://schemas.microsoft.com/office/drawing/2014/main" id="{0A78AE00-794D-4948-AE15-9FDD9597104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2" name="Rectangle 3">
            <a:extLst>
              <a:ext uri="{FF2B5EF4-FFF2-40B4-BE49-F238E27FC236}">
                <a16:creationId xmlns:a16="http://schemas.microsoft.com/office/drawing/2014/main" id="{F12FCDA8-9B27-415D-A284-D59B9628520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nl-B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A82E7556-FD20-46B0-921A-8860B6DE2FE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a16="http://schemas.microsoft.com/office/drawing/2014/main" id="{856D318F-F183-4993-B7C8-2343B50932B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BE" altLang="nl-BE"/>
          </a:p>
        </p:txBody>
      </p:sp>
      <p:sp>
        <p:nvSpPr>
          <p:cNvPr id="70660" name="Slide Number Placeholder 3">
            <a:extLst>
              <a:ext uri="{FF2B5EF4-FFF2-40B4-BE49-F238E27FC236}">
                <a16:creationId xmlns:a16="http://schemas.microsoft.com/office/drawing/2014/main" id="{9A923346-42BE-443A-86D8-23713148D24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6B9A1B2-BF6C-4411-A9B5-E27630EBA198}" type="slidenum">
              <a:rPr lang="fr-FR" altLang="en-US" smtClean="0">
                <a:solidFill>
                  <a:srgbClr val="000000"/>
                </a:solidFill>
                <a:latin typeface="Arial" panose="020B0604020202020204" pitchFamily="34" charset="0"/>
              </a:rPr>
              <a:pPr/>
              <a:t>27</a:t>
            </a:fld>
            <a:endParaRPr lang="fr-FR" altLang="en-US">
              <a:solidFill>
                <a:srgbClr val="000000"/>
              </a:solidFill>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a:extLst>
              <a:ext uri="{FF2B5EF4-FFF2-40B4-BE49-F238E27FC236}">
                <a16:creationId xmlns:a16="http://schemas.microsoft.com/office/drawing/2014/main" id="{2AD29A0A-636F-48D5-96A7-2C82F276178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a:extLst>
              <a:ext uri="{FF2B5EF4-FFF2-40B4-BE49-F238E27FC236}">
                <a16:creationId xmlns:a16="http://schemas.microsoft.com/office/drawing/2014/main" id="{26923B70-B245-4295-8B69-E59185314C7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72708" name="Slide Number Placeholder 3">
            <a:extLst>
              <a:ext uri="{FF2B5EF4-FFF2-40B4-BE49-F238E27FC236}">
                <a16:creationId xmlns:a16="http://schemas.microsoft.com/office/drawing/2014/main" id="{0AB894D4-8AEE-41F3-9BE0-E0035CD4A7E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238FC6F-5186-4E1C-B42D-768B6C3901F8}" type="slidenum">
              <a:rPr lang="en-GB" altLang="en-US" smtClean="0"/>
              <a:pPr/>
              <a:t>28</a:t>
            </a:fld>
            <a:endParaRPr lang="en-GB"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1F8B0E0A-01C7-403E-A94A-44D1E98CB83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a:extLst>
              <a:ext uri="{FF2B5EF4-FFF2-40B4-BE49-F238E27FC236}">
                <a16:creationId xmlns:a16="http://schemas.microsoft.com/office/drawing/2014/main" id="{678322BF-C1FF-4ACE-A204-7CFE326F43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9876" name="Slide Number Placeholder 3">
            <a:extLst>
              <a:ext uri="{FF2B5EF4-FFF2-40B4-BE49-F238E27FC236}">
                <a16:creationId xmlns:a16="http://schemas.microsoft.com/office/drawing/2014/main" id="{A70ED3D2-700E-40BE-B330-E5B6F979157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F56E6223-B01A-426A-A14F-8E449F5A42B3}" type="slidenum">
              <a:rPr lang="fr-FR" altLang="en-US" smtClean="0">
                <a:solidFill>
                  <a:srgbClr val="000000"/>
                </a:solidFill>
                <a:latin typeface="Arial" panose="020B0604020202020204" pitchFamily="34" charset="0"/>
              </a:rPr>
              <a:pPr/>
              <a:t>32</a:t>
            </a:fld>
            <a:endParaRPr lang="fr-FR" altLang="en-US">
              <a:solidFill>
                <a:srgbClr val="000000"/>
              </a:solidFill>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95545536-3DA5-4AF9-9B30-A4A29E7A45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a:extLst>
              <a:ext uri="{FF2B5EF4-FFF2-40B4-BE49-F238E27FC236}">
                <a16:creationId xmlns:a16="http://schemas.microsoft.com/office/drawing/2014/main" id="{2953FB7C-9C59-443E-B69C-352A7BB93C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81924" name="Slide Number Placeholder 3">
            <a:extLst>
              <a:ext uri="{FF2B5EF4-FFF2-40B4-BE49-F238E27FC236}">
                <a16:creationId xmlns:a16="http://schemas.microsoft.com/office/drawing/2014/main" id="{34A26684-01D0-4AF6-BF74-05510A33CA5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8DDF8FE7-A1A4-4176-8DAD-538666A04B47}" type="slidenum">
              <a:rPr lang="en-GB" altLang="en-US" smtClean="0"/>
              <a:pPr/>
              <a:t>33</a:t>
            </a:fld>
            <a:endParaRPr lang="en-GB"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1D7D2865-E02A-4F52-9255-503C31CAE0D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5D723F4-6421-4B77-9163-1E340573BC86}" type="slidenum">
              <a:rPr lang="fr-FR" altLang="en-US" smtClean="0">
                <a:solidFill>
                  <a:srgbClr val="000000"/>
                </a:solidFill>
                <a:latin typeface="Arial" panose="020B0604020202020204" pitchFamily="34" charset="0"/>
              </a:rPr>
              <a:pPr/>
              <a:t>34</a:t>
            </a:fld>
            <a:endParaRPr lang="fr-FR" altLang="en-US">
              <a:solidFill>
                <a:srgbClr val="000000"/>
              </a:solidFill>
              <a:latin typeface="Arial" panose="020B0604020202020204" pitchFamily="34" charset="0"/>
            </a:endParaRPr>
          </a:p>
        </p:txBody>
      </p:sp>
      <p:sp>
        <p:nvSpPr>
          <p:cNvPr id="83971" name="Rectangle 2">
            <a:extLst>
              <a:ext uri="{FF2B5EF4-FFF2-40B4-BE49-F238E27FC236}">
                <a16:creationId xmlns:a16="http://schemas.microsoft.com/office/drawing/2014/main" id="{C42B3927-1A7D-4F34-8179-F076ACFC209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2" name="Rectangle 3">
            <a:extLst>
              <a:ext uri="{FF2B5EF4-FFF2-40B4-BE49-F238E27FC236}">
                <a16:creationId xmlns:a16="http://schemas.microsoft.com/office/drawing/2014/main" id="{AF8476F2-C29D-49C9-8880-A028C17745E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F69700FD-CDE9-473A-8B4C-DF15025CA73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a:extLst>
              <a:ext uri="{FF2B5EF4-FFF2-40B4-BE49-F238E27FC236}">
                <a16:creationId xmlns:a16="http://schemas.microsoft.com/office/drawing/2014/main" id="{989FE5CA-5514-4223-B97C-4EA149109C3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6020" name="Slide Number Placeholder 3">
            <a:extLst>
              <a:ext uri="{FF2B5EF4-FFF2-40B4-BE49-F238E27FC236}">
                <a16:creationId xmlns:a16="http://schemas.microsoft.com/office/drawing/2014/main" id="{5254CCE4-8BC0-4729-838F-3798BC7615D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BB93960-E326-4CBF-B20F-888A2196D912}" type="slidenum">
              <a:rPr lang="fr-FR" altLang="en-US" smtClean="0">
                <a:solidFill>
                  <a:srgbClr val="000000"/>
                </a:solidFill>
                <a:latin typeface="Arial" panose="020B0604020202020204" pitchFamily="34" charset="0"/>
              </a:rPr>
              <a:pPr/>
              <a:t>35</a:t>
            </a:fld>
            <a:endParaRPr lang="fr-FR" altLang="en-US">
              <a:solidFill>
                <a:srgbClr val="000000"/>
              </a:solidFill>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A8BAA997-9AD6-4245-9569-1B4900E9CA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44E9507-683C-433A-9F25-A0679F9FCFBF}" type="slidenum">
              <a:rPr lang="fr-FR" altLang="en-US" smtClean="0">
                <a:solidFill>
                  <a:srgbClr val="000000"/>
                </a:solidFill>
                <a:latin typeface="Arial" panose="020B0604020202020204" pitchFamily="34" charset="0"/>
              </a:rPr>
              <a:pPr/>
              <a:t>36</a:t>
            </a:fld>
            <a:endParaRPr lang="fr-FR" altLang="en-US">
              <a:solidFill>
                <a:srgbClr val="000000"/>
              </a:solidFill>
              <a:latin typeface="Arial" panose="020B0604020202020204" pitchFamily="34" charset="0"/>
            </a:endParaRPr>
          </a:p>
        </p:txBody>
      </p:sp>
      <p:sp>
        <p:nvSpPr>
          <p:cNvPr id="88067" name="Rectangle 2">
            <a:extLst>
              <a:ext uri="{FF2B5EF4-FFF2-40B4-BE49-F238E27FC236}">
                <a16:creationId xmlns:a16="http://schemas.microsoft.com/office/drawing/2014/main" id="{DDAE2663-D947-4DE2-AC4F-2CE99C242CC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8" name="Rectangle 3">
            <a:extLst>
              <a:ext uri="{FF2B5EF4-FFF2-40B4-BE49-F238E27FC236}">
                <a16:creationId xmlns:a16="http://schemas.microsoft.com/office/drawing/2014/main" id="{184C7E2E-2393-45CE-9344-B2407B343B3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E576B77E-307A-4AF1-B37B-BAF580370BE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E33B0F5-45CF-48DD-9937-C28B7B10525D}" type="slidenum">
              <a:rPr lang="fr-FR" altLang="en-US" smtClean="0">
                <a:solidFill>
                  <a:srgbClr val="000000"/>
                </a:solidFill>
                <a:latin typeface="Arial" panose="020B0604020202020204" pitchFamily="34" charset="0"/>
              </a:rPr>
              <a:pPr/>
              <a:t>37</a:t>
            </a:fld>
            <a:endParaRPr lang="fr-FR" altLang="en-US">
              <a:solidFill>
                <a:srgbClr val="000000"/>
              </a:solidFill>
              <a:latin typeface="Arial" panose="020B0604020202020204" pitchFamily="34" charset="0"/>
            </a:endParaRPr>
          </a:p>
        </p:txBody>
      </p:sp>
      <p:sp>
        <p:nvSpPr>
          <p:cNvPr id="90115" name="Rectangle 2">
            <a:extLst>
              <a:ext uri="{FF2B5EF4-FFF2-40B4-BE49-F238E27FC236}">
                <a16:creationId xmlns:a16="http://schemas.microsoft.com/office/drawing/2014/main" id="{E057AA39-54AB-4BD5-8405-5314711F863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6" name="Rectangle 3">
            <a:extLst>
              <a:ext uri="{FF2B5EF4-FFF2-40B4-BE49-F238E27FC236}">
                <a16:creationId xmlns:a16="http://schemas.microsoft.com/office/drawing/2014/main" id="{CDF9789D-DB4E-4BC3-8B79-6C130A52D12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97F7BAEC-3BB1-490F-8441-5801D084199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85AAB4DD-9D2C-499F-9B12-2A470196BFEC}" type="slidenum">
              <a:rPr lang="fr-FR" altLang="nl-BE" smtClean="0">
                <a:solidFill>
                  <a:srgbClr val="000000"/>
                </a:solidFill>
                <a:latin typeface="Arial" panose="020B0604020202020204" pitchFamily="34" charset="0"/>
              </a:rPr>
              <a:pPr/>
              <a:t>38</a:t>
            </a:fld>
            <a:endParaRPr lang="fr-FR" altLang="nl-BE">
              <a:solidFill>
                <a:srgbClr val="000000"/>
              </a:solidFill>
              <a:latin typeface="Arial" panose="020B0604020202020204" pitchFamily="34" charset="0"/>
            </a:endParaRPr>
          </a:p>
        </p:txBody>
      </p:sp>
      <p:sp>
        <p:nvSpPr>
          <p:cNvPr id="92163" name="Rectangle 2">
            <a:extLst>
              <a:ext uri="{FF2B5EF4-FFF2-40B4-BE49-F238E27FC236}">
                <a16:creationId xmlns:a16="http://schemas.microsoft.com/office/drawing/2014/main" id="{5E7CB5A5-9CAF-4FC4-80C5-0BEABF2AB2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4" name="Rectangle 3">
            <a:extLst>
              <a:ext uri="{FF2B5EF4-FFF2-40B4-BE49-F238E27FC236}">
                <a16:creationId xmlns:a16="http://schemas.microsoft.com/office/drawing/2014/main" id="{D5C09B45-FD97-4583-879C-558134C5054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nl-B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31EC7E8A-6857-4E6F-9E96-F0F77629E6C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EED64FB-BA7F-4316-A8FF-5941F505ADA7}" type="slidenum">
              <a:rPr lang="fr-FR" altLang="en-US" smtClean="0">
                <a:solidFill>
                  <a:srgbClr val="000000"/>
                </a:solidFill>
                <a:latin typeface="Arial" panose="020B0604020202020204" pitchFamily="34" charset="0"/>
              </a:rPr>
              <a:pPr/>
              <a:t>39</a:t>
            </a:fld>
            <a:endParaRPr lang="fr-FR" altLang="en-US">
              <a:solidFill>
                <a:srgbClr val="000000"/>
              </a:solidFill>
              <a:latin typeface="Arial" panose="020B0604020202020204" pitchFamily="34" charset="0"/>
            </a:endParaRPr>
          </a:p>
        </p:txBody>
      </p:sp>
      <p:sp>
        <p:nvSpPr>
          <p:cNvPr id="94211" name="Rectangle 2">
            <a:extLst>
              <a:ext uri="{FF2B5EF4-FFF2-40B4-BE49-F238E27FC236}">
                <a16:creationId xmlns:a16="http://schemas.microsoft.com/office/drawing/2014/main" id="{67A93573-859E-4BC8-B64C-5B02C4EF4EA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2" name="Rectangle 3">
            <a:extLst>
              <a:ext uri="{FF2B5EF4-FFF2-40B4-BE49-F238E27FC236}">
                <a16:creationId xmlns:a16="http://schemas.microsoft.com/office/drawing/2014/main" id="{0E4BA1CC-715A-485D-B24F-F9174C76E28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B519FCA5-A0E9-4678-BD71-6D9D73674D5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8F279AF5-A350-43DC-9E13-B0745DA77536}" type="slidenum">
              <a:rPr lang="fr-FR" altLang="nl-BE" smtClean="0">
                <a:solidFill>
                  <a:srgbClr val="000000"/>
                </a:solidFill>
                <a:latin typeface="Arial" panose="020B0604020202020204" pitchFamily="34" charset="0"/>
              </a:rPr>
              <a:pPr/>
              <a:t>40</a:t>
            </a:fld>
            <a:endParaRPr lang="fr-FR" altLang="nl-BE">
              <a:solidFill>
                <a:srgbClr val="000000"/>
              </a:solidFill>
              <a:latin typeface="Arial" panose="020B0604020202020204" pitchFamily="34" charset="0"/>
            </a:endParaRPr>
          </a:p>
        </p:txBody>
      </p:sp>
      <p:sp>
        <p:nvSpPr>
          <p:cNvPr id="96259" name="Rectangle 2">
            <a:extLst>
              <a:ext uri="{FF2B5EF4-FFF2-40B4-BE49-F238E27FC236}">
                <a16:creationId xmlns:a16="http://schemas.microsoft.com/office/drawing/2014/main" id="{D05678F7-F601-441F-8865-33C7EE06BA5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60" name="Rectangle 3">
            <a:extLst>
              <a:ext uri="{FF2B5EF4-FFF2-40B4-BE49-F238E27FC236}">
                <a16:creationId xmlns:a16="http://schemas.microsoft.com/office/drawing/2014/main" id="{5F2C7E6E-2516-4900-91A0-A1E34FF0437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nl-B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6038C84F-60CD-4161-B0E4-4A3174D0D48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CEF83FD5-3720-402C-86A7-0C30C706D918}" type="slidenum">
              <a:rPr lang="fr-FR" altLang="nl-BE" smtClean="0">
                <a:solidFill>
                  <a:srgbClr val="000000"/>
                </a:solidFill>
                <a:latin typeface="Arial" panose="020B0604020202020204" pitchFamily="34" charset="0"/>
              </a:rPr>
              <a:pPr/>
              <a:t>41</a:t>
            </a:fld>
            <a:endParaRPr lang="fr-FR" altLang="nl-BE">
              <a:solidFill>
                <a:srgbClr val="000000"/>
              </a:solidFill>
              <a:latin typeface="Arial" panose="020B0604020202020204" pitchFamily="34" charset="0"/>
            </a:endParaRPr>
          </a:p>
        </p:txBody>
      </p:sp>
      <p:sp>
        <p:nvSpPr>
          <p:cNvPr id="98307" name="Rectangle 2">
            <a:extLst>
              <a:ext uri="{FF2B5EF4-FFF2-40B4-BE49-F238E27FC236}">
                <a16:creationId xmlns:a16="http://schemas.microsoft.com/office/drawing/2014/main" id="{9AA5F740-CD4C-4D34-9BBB-0A54856DBFA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8" name="Rectangle 3">
            <a:extLst>
              <a:ext uri="{FF2B5EF4-FFF2-40B4-BE49-F238E27FC236}">
                <a16:creationId xmlns:a16="http://schemas.microsoft.com/office/drawing/2014/main" id="{2D436370-B279-413A-85C9-3A31FEC4E80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nl-B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715F1488-DAAC-4888-9C1B-9BBC8B11717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6AD33E95-A32B-41D5-8649-5A32709AB08B}" type="slidenum">
              <a:rPr lang="fr-FR" altLang="en-US" smtClean="0">
                <a:solidFill>
                  <a:srgbClr val="000000"/>
                </a:solidFill>
                <a:latin typeface="Arial" panose="020B0604020202020204" pitchFamily="34" charset="0"/>
              </a:rPr>
              <a:pPr/>
              <a:t>42</a:t>
            </a:fld>
            <a:endParaRPr lang="fr-FR" altLang="en-US">
              <a:solidFill>
                <a:srgbClr val="000000"/>
              </a:solidFill>
              <a:latin typeface="Arial" panose="020B0604020202020204" pitchFamily="34" charset="0"/>
            </a:endParaRPr>
          </a:p>
        </p:txBody>
      </p:sp>
      <p:sp>
        <p:nvSpPr>
          <p:cNvPr id="100355" name="Rectangle 2">
            <a:extLst>
              <a:ext uri="{FF2B5EF4-FFF2-40B4-BE49-F238E27FC236}">
                <a16:creationId xmlns:a16="http://schemas.microsoft.com/office/drawing/2014/main" id="{45E81940-D7C8-4D32-9E8D-E48D5F5C780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6" name="Rectangle 3">
            <a:extLst>
              <a:ext uri="{FF2B5EF4-FFF2-40B4-BE49-F238E27FC236}">
                <a16:creationId xmlns:a16="http://schemas.microsoft.com/office/drawing/2014/main" id="{209AA496-7EE7-47AA-8575-EC0313FD94B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4C31127A-39B5-4C5A-836F-BF9648A1EE8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F116451C-4F8B-4195-878E-2F62258939B1}" type="slidenum">
              <a:rPr lang="fr-FR" altLang="nl-BE" smtClean="0">
                <a:solidFill>
                  <a:srgbClr val="000000"/>
                </a:solidFill>
                <a:latin typeface="Arial" panose="020B0604020202020204" pitchFamily="34" charset="0"/>
              </a:rPr>
              <a:pPr/>
              <a:t>43</a:t>
            </a:fld>
            <a:endParaRPr lang="fr-FR" altLang="nl-BE">
              <a:solidFill>
                <a:srgbClr val="000000"/>
              </a:solidFill>
              <a:latin typeface="Arial" panose="020B0604020202020204" pitchFamily="34" charset="0"/>
            </a:endParaRPr>
          </a:p>
        </p:txBody>
      </p:sp>
      <p:sp>
        <p:nvSpPr>
          <p:cNvPr id="102403" name="Rectangle 2">
            <a:extLst>
              <a:ext uri="{FF2B5EF4-FFF2-40B4-BE49-F238E27FC236}">
                <a16:creationId xmlns:a16="http://schemas.microsoft.com/office/drawing/2014/main" id="{33D8EBF6-44E3-4AC8-A5D6-FA7CC4695E4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4" name="Rectangle 3">
            <a:extLst>
              <a:ext uri="{FF2B5EF4-FFF2-40B4-BE49-F238E27FC236}">
                <a16:creationId xmlns:a16="http://schemas.microsoft.com/office/drawing/2014/main" id="{92861C38-94B9-4A9B-80EF-313F5C36045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nl-B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950246B-5278-4257-8C4A-25C65657A427}"/>
              </a:ext>
            </a:extLst>
          </p:cNvPr>
          <p:cNvSpPr>
            <a:spLocks noGrp="1"/>
          </p:cNvSpPr>
          <p:nvPr>
            <p:ph type="dt" sz="half" idx="10"/>
          </p:nvPr>
        </p:nvSpPr>
        <p:spPr/>
        <p:txBody>
          <a:bodyPr/>
          <a:lstStyle>
            <a:lvl1pPr>
              <a:defRPr/>
            </a:lvl1pPr>
          </a:lstStyle>
          <a:p>
            <a:pPr>
              <a:defRPr/>
            </a:pPr>
            <a:fld id="{B9638E24-B5F8-44AF-A2AA-387481179D38}" type="datetimeFigureOut">
              <a:rPr lang="nl-BE"/>
              <a:pPr>
                <a:defRPr/>
              </a:pPr>
              <a:t>8/04/2020</a:t>
            </a:fld>
            <a:endParaRPr lang="nl-BE"/>
          </a:p>
        </p:txBody>
      </p:sp>
      <p:sp>
        <p:nvSpPr>
          <p:cNvPr id="5" name="Footer Placeholder 4">
            <a:extLst>
              <a:ext uri="{FF2B5EF4-FFF2-40B4-BE49-F238E27FC236}">
                <a16:creationId xmlns:a16="http://schemas.microsoft.com/office/drawing/2014/main" id="{960B88B3-2339-44FA-874B-DA97A221BDAE}"/>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828864EF-3C34-4E9C-AF35-2A6FD061B10A}"/>
              </a:ext>
            </a:extLst>
          </p:cNvPr>
          <p:cNvSpPr>
            <a:spLocks noGrp="1"/>
          </p:cNvSpPr>
          <p:nvPr>
            <p:ph type="sldNum" sz="quarter" idx="12"/>
          </p:nvPr>
        </p:nvSpPr>
        <p:spPr/>
        <p:txBody>
          <a:bodyPr/>
          <a:lstStyle>
            <a:lvl1pPr>
              <a:defRPr/>
            </a:lvl1pPr>
          </a:lstStyle>
          <a:p>
            <a:pPr>
              <a:defRPr/>
            </a:pPr>
            <a:fld id="{386187CA-F71C-417A-8CCA-5D7980CCC188}" type="slidenum">
              <a:rPr lang="nl-BE" altLang="en-US"/>
              <a:pPr>
                <a:defRPr/>
              </a:pPr>
              <a:t>‹#›</a:t>
            </a:fld>
            <a:endParaRPr lang="nl-BE" altLang="en-US"/>
          </a:p>
        </p:txBody>
      </p:sp>
    </p:spTree>
    <p:extLst>
      <p:ext uri="{BB962C8B-B14F-4D97-AF65-F5344CB8AC3E}">
        <p14:creationId xmlns:p14="http://schemas.microsoft.com/office/powerpoint/2010/main" val="1523854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0B3FEB2-8620-444B-8637-69F42A9A86F1}"/>
              </a:ext>
            </a:extLst>
          </p:cNvPr>
          <p:cNvSpPr>
            <a:spLocks noGrp="1"/>
          </p:cNvSpPr>
          <p:nvPr>
            <p:ph type="dt" sz="half" idx="10"/>
          </p:nvPr>
        </p:nvSpPr>
        <p:spPr/>
        <p:txBody>
          <a:bodyPr/>
          <a:lstStyle>
            <a:lvl1pPr>
              <a:defRPr/>
            </a:lvl1pPr>
          </a:lstStyle>
          <a:p>
            <a:pPr>
              <a:defRPr/>
            </a:pPr>
            <a:fld id="{812888DF-C4CB-4D49-99AF-E8503C03AF27}" type="datetimeFigureOut">
              <a:rPr lang="nl-BE"/>
              <a:pPr>
                <a:defRPr/>
              </a:pPr>
              <a:t>8/04/2020</a:t>
            </a:fld>
            <a:endParaRPr lang="nl-BE"/>
          </a:p>
        </p:txBody>
      </p:sp>
      <p:sp>
        <p:nvSpPr>
          <p:cNvPr id="5" name="Footer Placeholder 4">
            <a:extLst>
              <a:ext uri="{FF2B5EF4-FFF2-40B4-BE49-F238E27FC236}">
                <a16:creationId xmlns:a16="http://schemas.microsoft.com/office/drawing/2014/main" id="{1264AC0F-211C-4460-9228-9C3259617CD5}"/>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E438074C-05C7-4BA5-8235-36A3B4FB767F}"/>
              </a:ext>
            </a:extLst>
          </p:cNvPr>
          <p:cNvSpPr>
            <a:spLocks noGrp="1"/>
          </p:cNvSpPr>
          <p:nvPr>
            <p:ph type="sldNum" sz="quarter" idx="12"/>
          </p:nvPr>
        </p:nvSpPr>
        <p:spPr/>
        <p:txBody>
          <a:bodyPr/>
          <a:lstStyle>
            <a:lvl1pPr>
              <a:defRPr/>
            </a:lvl1pPr>
          </a:lstStyle>
          <a:p>
            <a:pPr>
              <a:defRPr/>
            </a:pPr>
            <a:fld id="{8DF1510A-576D-4062-AE3A-6D6B7B636D92}" type="slidenum">
              <a:rPr lang="nl-BE" altLang="en-US"/>
              <a:pPr>
                <a:defRPr/>
              </a:pPr>
              <a:t>‹#›</a:t>
            </a:fld>
            <a:endParaRPr lang="nl-BE" altLang="en-US"/>
          </a:p>
        </p:txBody>
      </p:sp>
    </p:spTree>
    <p:extLst>
      <p:ext uri="{BB962C8B-B14F-4D97-AF65-F5344CB8AC3E}">
        <p14:creationId xmlns:p14="http://schemas.microsoft.com/office/powerpoint/2010/main" val="2854736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CC1679-535A-4FC3-A480-0C3254554C77}"/>
              </a:ext>
            </a:extLst>
          </p:cNvPr>
          <p:cNvSpPr>
            <a:spLocks noGrp="1"/>
          </p:cNvSpPr>
          <p:nvPr>
            <p:ph type="dt" sz="half" idx="10"/>
          </p:nvPr>
        </p:nvSpPr>
        <p:spPr/>
        <p:txBody>
          <a:bodyPr/>
          <a:lstStyle>
            <a:lvl1pPr>
              <a:defRPr/>
            </a:lvl1pPr>
          </a:lstStyle>
          <a:p>
            <a:pPr>
              <a:defRPr/>
            </a:pPr>
            <a:fld id="{1150F7E1-E702-4ED1-BE14-F23010C466E0}" type="datetimeFigureOut">
              <a:rPr lang="nl-BE"/>
              <a:pPr>
                <a:defRPr/>
              </a:pPr>
              <a:t>8/04/2020</a:t>
            </a:fld>
            <a:endParaRPr lang="nl-BE"/>
          </a:p>
        </p:txBody>
      </p:sp>
      <p:sp>
        <p:nvSpPr>
          <p:cNvPr id="5" name="Footer Placeholder 4">
            <a:extLst>
              <a:ext uri="{FF2B5EF4-FFF2-40B4-BE49-F238E27FC236}">
                <a16:creationId xmlns:a16="http://schemas.microsoft.com/office/drawing/2014/main" id="{9B11DD1D-5072-45A6-8A47-FFC5C7D69CE5}"/>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7DE6DCAE-995D-436C-9202-996CDFF0EB24}"/>
              </a:ext>
            </a:extLst>
          </p:cNvPr>
          <p:cNvSpPr>
            <a:spLocks noGrp="1"/>
          </p:cNvSpPr>
          <p:nvPr>
            <p:ph type="sldNum" sz="quarter" idx="12"/>
          </p:nvPr>
        </p:nvSpPr>
        <p:spPr/>
        <p:txBody>
          <a:bodyPr/>
          <a:lstStyle>
            <a:lvl1pPr>
              <a:defRPr/>
            </a:lvl1pPr>
          </a:lstStyle>
          <a:p>
            <a:pPr>
              <a:defRPr/>
            </a:pPr>
            <a:fld id="{B79470C6-6E18-463C-BB42-F2494E95800E}" type="slidenum">
              <a:rPr lang="nl-BE" altLang="en-US"/>
              <a:pPr>
                <a:defRPr/>
              </a:pPr>
              <a:t>‹#›</a:t>
            </a:fld>
            <a:endParaRPr lang="nl-BE" altLang="en-US"/>
          </a:p>
        </p:txBody>
      </p:sp>
    </p:spTree>
    <p:extLst>
      <p:ext uri="{BB962C8B-B14F-4D97-AF65-F5344CB8AC3E}">
        <p14:creationId xmlns:p14="http://schemas.microsoft.com/office/powerpoint/2010/main" val="868506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70BC8BA9-6CEE-4228-9F16-28FE26E3E228}"/>
              </a:ext>
            </a:extLst>
          </p:cNvPr>
          <p:cNvSpPr>
            <a:spLocks noGrp="1"/>
          </p:cNvSpPr>
          <p:nvPr>
            <p:ph type="dt" sz="half" idx="10"/>
          </p:nvPr>
        </p:nvSpPr>
        <p:spPr/>
        <p:txBody>
          <a:bodyPr/>
          <a:lstStyle>
            <a:lvl1pPr>
              <a:defRPr/>
            </a:lvl1pPr>
          </a:lstStyle>
          <a:p>
            <a:pPr>
              <a:defRPr/>
            </a:pPr>
            <a:fld id="{C6526168-50F2-41D3-852D-EE285F46F878}" type="datetimeFigureOut">
              <a:rPr lang="nl-BE"/>
              <a:pPr>
                <a:defRPr/>
              </a:pPr>
              <a:t>8/04/2020</a:t>
            </a:fld>
            <a:endParaRPr lang="nl-BE"/>
          </a:p>
        </p:txBody>
      </p:sp>
      <p:sp>
        <p:nvSpPr>
          <p:cNvPr id="6" name="Footer Placeholder 4">
            <a:extLst>
              <a:ext uri="{FF2B5EF4-FFF2-40B4-BE49-F238E27FC236}">
                <a16:creationId xmlns:a16="http://schemas.microsoft.com/office/drawing/2014/main" id="{994CE667-2EB5-4B61-AA56-1BF263505D69}"/>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8B64FF6C-3605-4823-A854-BDCBC670D5CD}"/>
              </a:ext>
            </a:extLst>
          </p:cNvPr>
          <p:cNvSpPr>
            <a:spLocks noGrp="1"/>
          </p:cNvSpPr>
          <p:nvPr>
            <p:ph type="sldNum" sz="quarter" idx="12"/>
          </p:nvPr>
        </p:nvSpPr>
        <p:spPr/>
        <p:txBody>
          <a:bodyPr/>
          <a:lstStyle>
            <a:lvl1pPr>
              <a:defRPr/>
            </a:lvl1pPr>
          </a:lstStyle>
          <a:p>
            <a:pPr>
              <a:defRPr/>
            </a:pPr>
            <a:fld id="{0FFCBF2B-9115-4D72-8175-32318874C3A2}" type="slidenum">
              <a:rPr lang="nl-BE" altLang="en-US"/>
              <a:pPr>
                <a:defRPr/>
              </a:pPr>
              <a:t>‹#›</a:t>
            </a:fld>
            <a:endParaRPr lang="nl-BE" altLang="en-US"/>
          </a:p>
        </p:txBody>
      </p:sp>
    </p:spTree>
    <p:extLst>
      <p:ext uri="{BB962C8B-B14F-4D97-AF65-F5344CB8AC3E}">
        <p14:creationId xmlns:p14="http://schemas.microsoft.com/office/powerpoint/2010/main" val="3012568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4A67EB04-8B25-4AB9-9E47-3E2115286607}"/>
              </a:ext>
            </a:extLst>
          </p:cNvPr>
          <p:cNvSpPr>
            <a:spLocks noGrp="1"/>
          </p:cNvSpPr>
          <p:nvPr>
            <p:ph type="dt" sz="half" idx="10"/>
          </p:nvPr>
        </p:nvSpPr>
        <p:spPr/>
        <p:txBody>
          <a:bodyPr/>
          <a:lstStyle>
            <a:lvl1pPr>
              <a:defRPr/>
            </a:lvl1pPr>
          </a:lstStyle>
          <a:p>
            <a:pPr>
              <a:defRPr/>
            </a:pPr>
            <a:fld id="{1566112F-8EE8-4BA1-85A3-6C8EC389A483}" type="datetimeFigureOut">
              <a:rPr lang="nl-BE"/>
              <a:pPr>
                <a:defRPr/>
              </a:pPr>
              <a:t>8/04/2020</a:t>
            </a:fld>
            <a:endParaRPr lang="nl-BE"/>
          </a:p>
        </p:txBody>
      </p:sp>
      <p:sp>
        <p:nvSpPr>
          <p:cNvPr id="8" name="Footer Placeholder 4">
            <a:extLst>
              <a:ext uri="{FF2B5EF4-FFF2-40B4-BE49-F238E27FC236}">
                <a16:creationId xmlns:a16="http://schemas.microsoft.com/office/drawing/2014/main" id="{7D6E601D-1479-4D5B-AB10-8D99239763D4}"/>
              </a:ext>
            </a:extLst>
          </p:cNvPr>
          <p:cNvSpPr>
            <a:spLocks noGrp="1"/>
          </p:cNvSpPr>
          <p:nvPr>
            <p:ph type="ftr" sz="quarter" idx="11"/>
          </p:nvPr>
        </p:nvSpPr>
        <p:spPr/>
        <p:txBody>
          <a:bodyPr/>
          <a:lstStyle>
            <a:lvl1pPr>
              <a:defRPr/>
            </a:lvl1pPr>
          </a:lstStyle>
          <a:p>
            <a:pPr>
              <a:defRPr/>
            </a:pPr>
            <a:endParaRPr lang="nl-BE"/>
          </a:p>
        </p:txBody>
      </p:sp>
      <p:sp>
        <p:nvSpPr>
          <p:cNvPr id="9" name="Slide Number Placeholder 5">
            <a:extLst>
              <a:ext uri="{FF2B5EF4-FFF2-40B4-BE49-F238E27FC236}">
                <a16:creationId xmlns:a16="http://schemas.microsoft.com/office/drawing/2014/main" id="{853322EC-1366-423C-BD37-FCD4C45D477A}"/>
              </a:ext>
            </a:extLst>
          </p:cNvPr>
          <p:cNvSpPr>
            <a:spLocks noGrp="1"/>
          </p:cNvSpPr>
          <p:nvPr>
            <p:ph type="sldNum" sz="quarter" idx="12"/>
          </p:nvPr>
        </p:nvSpPr>
        <p:spPr/>
        <p:txBody>
          <a:bodyPr/>
          <a:lstStyle>
            <a:lvl1pPr>
              <a:defRPr/>
            </a:lvl1pPr>
          </a:lstStyle>
          <a:p>
            <a:pPr>
              <a:defRPr/>
            </a:pPr>
            <a:fld id="{82BBF4BB-60DA-4088-862C-A49DBBF98F3A}" type="slidenum">
              <a:rPr lang="nl-BE" altLang="en-US"/>
              <a:pPr>
                <a:defRPr/>
              </a:pPr>
              <a:t>‹#›</a:t>
            </a:fld>
            <a:endParaRPr lang="nl-BE" altLang="en-US"/>
          </a:p>
        </p:txBody>
      </p:sp>
    </p:spTree>
    <p:extLst>
      <p:ext uri="{BB962C8B-B14F-4D97-AF65-F5344CB8AC3E}">
        <p14:creationId xmlns:p14="http://schemas.microsoft.com/office/powerpoint/2010/main" val="1244831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DF7C4A73-8574-43D1-8D53-7E8A5BE16E55}"/>
              </a:ext>
            </a:extLst>
          </p:cNvPr>
          <p:cNvSpPr>
            <a:spLocks noGrp="1"/>
          </p:cNvSpPr>
          <p:nvPr>
            <p:ph type="dt" sz="half" idx="10"/>
          </p:nvPr>
        </p:nvSpPr>
        <p:spPr/>
        <p:txBody>
          <a:bodyPr/>
          <a:lstStyle>
            <a:lvl1pPr>
              <a:defRPr/>
            </a:lvl1pPr>
          </a:lstStyle>
          <a:p>
            <a:pPr>
              <a:defRPr/>
            </a:pPr>
            <a:fld id="{52A93E04-E316-43DD-B5B4-7090C412FFE0}" type="datetimeFigureOut">
              <a:rPr lang="nl-BE"/>
              <a:pPr>
                <a:defRPr/>
              </a:pPr>
              <a:t>8/04/2020</a:t>
            </a:fld>
            <a:endParaRPr lang="nl-BE"/>
          </a:p>
        </p:txBody>
      </p:sp>
      <p:sp>
        <p:nvSpPr>
          <p:cNvPr id="4" name="Footer Placeholder 4">
            <a:extLst>
              <a:ext uri="{FF2B5EF4-FFF2-40B4-BE49-F238E27FC236}">
                <a16:creationId xmlns:a16="http://schemas.microsoft.com/office/drawing/2014/main" id="{45C334CE-6201-4638-AEFA-3811FFF4786E}"/>
              </a:ext>
            </a:extLst>
          </p:cNvPr>
          <p:cNvSpPr>
            <a:spLocks noGrp="1"/>
          </p:cNvSpPr>
          <p:nvPr>
            <p:ph type="ftr" sz="quarter" idx="11"/>
          </p:nvPr>
        </p:nvSpPr>
        <p:spPr/>
        <p:txBody>
          <a:bodyPr/>
          <a:lstStyle>
            <a:lvl1pPr>
              <a:defRPr/>
            </a:lvl1pPr>
          </a:lstStyle>
          <a:p>
            <a:pPr>
              <a:defRPr/>
            </a:pPr>
            <a:endParaRPr lang="nl-BE"/>
          </a:p>
        </p:txBody>
      </p:sp>
      <p:sp>
        <p:nvSpPr>
          <p:cNvPr id="5" name="Slide Number Placeholder 5">
            <a:extLst>
              <a:ext uri="{FF2B5EF4-FFF2-40B4-BE49-F238E27FC236}">
                <a16:creationId xmlns:a16="http://schemas.microsoft.com/office/drawing/2014/main" id="{BDBF6E9E-0859-4EE6-80D1-DF467FFFB87B}"/>
              </a:ext>
            </a:extLst>
          </p:cNvPr>
          <p:cNvSpPr>
            <a:spLocks noGrp="1"/>
          </p:cNvSpPr>
          <p:nvPr>
            <p:ph type="sldNum" sz="quarter" idx="12"/>
          </p:nvPr>
        </p:nvSpPr>
        <p:spPr/>
        <p:txBody>
          <a:bodyPr/>
          <a:lstStyle>
            <a:lvl1pPr>
              <a:defRPr/>
            </a:lvl1pPr>
          </a:lstStyle>
          <a:p>
            <a:pPr>
              <a:defRPr/>
            </a:pPr>
            <a:fld id="{E27BEAE6-8DA6-4D34-B885-71F815264522}" type="slidenum">
              <a:rPr lang="nl-BE" altLang="en-US"/>
              <a:pPr>
                <a:defRPr/>
              </a:pPr>
              <a:t>‹#›</a:t>
            </a:fld>
            <a:endParaRPr lang="nl-BE" altLang="en-US"/>
          </a:p>
        </p:txBody>
      </p:sp>
    </p:spTree>
    <p:extLst>
      <p:ext uri="{BB962C8B-B14F-4D97-AF65-F5344CB8AC3E}">
        <p14:creationId xmlns:p14="http://schemas.microsoft.com/office/powerpoint/2010/main" val="1013832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5C8D3340-DCB3-49C9-8C1F-39745081876F}"/>
              </a:ext>
            </a:extLst>
          </p:cNvPr>
          <p:cNvSpPr>
            <a:spLocks noGrp="1"/>
          </p:cNvSpPr>
          <p:nvPr>
            <p:ph type="dt" sz="half" idx="10"/>
          </p:nvPr>
        </p:nvSpPr>
        <p:spPr/>
        <p:txBody>
          <a:bodyPr/>
          <a:lstStyle>
            <a:lvl1pPr>
              <a:defRPr/>
            </a:lvl1pPr>
          </a:lstStyle>
          <a:p>
            <a:pPr>
              <a:defRPr/>
            </a:pPr>
            <a:fld id="{982C6059-FB5A-499D-B436-8D6676BF15F3}" type="datetimeFigureOut">
              <a:rPr lang="nl-BE"/>
              <a:pPr>
                <a:defRPr/>
              </a:pPr>
              <a:t>8/04/2020</a:t>
            </a:fld>
            <a:endParaRPr lang="nl-BE"/>
          </a:p>
        </p:txBody>
      </p:sp>
      <p:sp>
        <p:nvSpPr>
          <p:cNvPr id="3" name="Footer Placeholder 4">
            <a:extLst>
              <a:ext uri="{FF2B5EF4-FFF2-40B4-BE49-F238E27FC236}">
                <a16:creationId xmlns:a16="http://schemas.microsoft.com/office/drawing/2014/main" id="{D124F879-6880-4D85-86FF-C6298579D90C}"/>
              </a:ext>
            </a:extLst>
          </p:cNvPr>
          <p:cNvSpPr>
            <a:spLocks noGrp="1"/>
          </p:cNvSpPr>
          <p:nvPr>
            <p:ph type="ftr" sz="quarter" idx="11"/>
          </p:nvPr>
        </p:nvSpPr>
        <p:spPr/>
        <p:txBody>
          <a:bodyPr/>
          <a:lstStyle>
            <a:lvl1pPr>
              <a:defRPr/>
            </a:lvl1pPr>
          </a:lstStyle>
          <a:p>
            <a:pPr>
              <a:defRPr/>
            </a:pPr>
            <a:endParaRPr lang="nl-BE"/>
          </a:p>
        </p:txBody>
      </p:sp>
      <p:sp>
        <p:nvSpPr>
          <p:cNvPr id="4" name="Slide Number Placeholder 5">
            <a:extLst>
              <a:ext uri="{FF2B5EF4-FFF2-40B4-BE49-F238E27FC236}">
                <a16:creationId xmlns:a16="http://schemas.microsoft.com/office/drawing/2014/main" id="{C6973F98-B8E3-48B1-9445-3525080BFDCD}"/>
              </a:ext>
            </a:extLst>
          </p:cNvPr>
          <p:cNvSpPr>
            <a:spLocks noGrp="1"/>
          </p:cNvSpPr>
          <p:nvPr>
            <p:ph type="sldNum" sz="quarter" idx="12"/>
          </p:nvPr>
        </p:nvSpPr>
        <p:spPr/>
        <p:txBody>
          <a:bodyPr/>
          <a:lstStyle>
            <a:lvl1pPr>
              <a:defRPr/>
            </a:lvl1pPr>
          </a:lstStyle>
          <a:p>
            <a:pPr>
              <a:defRPr/>
            </a:pPr>
            <a:fld id="{02CB8F93-22B8-4E47-A5F4-F60DFDE83384}" type="slidenum">
              <a:rPr lang="nl-BE" altLang="en-US"/>
              <a:pPr>
                <a:defRPr/>
              </a:pPr>
              <a:t>‹#›</a:t>
            </a:fld>
            <a:endParaRPr lang="nl-BE" altLang="en-US"/>
          </a:p>
        </p:txBody>
      </p:sp>
    </p:spTree>
    <p:extLst>
      <p:ext uri="{BB962C8B-B14F-4D97-AF65-F5344CB8AC3E}">
        <p14:creationId xmlns:p14="http://schemas.microsoft.com/office/powerpoint/2010/main" val="3716698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316FADE2-D7FD-4A98-B67F-146DB76A08A4}"/>
              </a:ext>
            </a:extLst>
          </p:cNvPr>
          <p:cNvSpPr>
            <a:spLocks noGrp="1"/>
          </p:cNvSpPr>
          <p:nvPr>
            <p:ph type="dt" sz="half" idx="10"/>
          </p:nvPr>
        </p:nvSpPr>
        <p:spPr/>
        <p:txBody>
          <a:bodyPr/>
          <a:lstStyle>
            <a:lvl1pPr>
              <a:defRPr/>
            </a:lvl1pPr>
          </a:lstStyle>
          <a:p>
            <a:pPr>
              <a:defRPr/>
            </a:pPr>
            <a:fld id="{434E6EC7-3D30-483D-98B4-AFBC350556AE}" type="datetimeFigureOut">
              <a:rPr lang="nl-BE"/>
              <a:pPr>
                <a:defRPr/>
              </a:pPr>
              <a:t>8/04/2020</a:t>
            </a:fld>
            <a:endParaRPr lang="nl-BE"/>
          </a:p>
        </p:txBody>
      </p:sp>
      <p:sp>
        <p:nvSpPr>
          <p:cNvPr id="6" name="Footer Placeholder 4">
            <a:extLst>
              <a:ext uri="{FF2B5EF4-FFF2-40B4-BE49-F238E27FC236}">
                <a16:creationId xmlns:a16="http://schemas.microsoft.com/office/drawing/2014/main" id="{C09D7F98-D356-4FF6-9EBE-09E117F0808D}"/>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A293193F-3DE1-4AD1-9C2E-16A7D29A93FB}"/>
              </a:ext>
            </a:extLst>
          </p:cNvPr>
          <p:cNvSpPr>
            <a:spLocks noGrp="1"/>
          </p:cNvSpPr>
          <p:nvPr>
            <p:ph type="sldNum" sz="quarter" idx="12"/>
          </p:nvPr>
        </p:nvSpPr>
        <p:spPr/>
        <p:txBody>
          <a:bodyPr/>
          <a:lstStyle>
            <a:lvl1pPr>
              <a:defRPr/>
            </a:lvl1pPr>
          </a:lstStyle>
          <a:p>
            <a:pPr>
              <a:defRPr/>
            </a:pPr>
            <a:fld id="{05597FC0-B2A6-49EA-A340-558515C26DB5}" type="slidenum">
              <a:rPr lang="nl-BE" altLang="en-US"/>
              <a:pPr>
                <a:defRPr/>
              </a:pPr>
              <a:t>‹#›</a:t>
            </a:fld>
            <a:endParaRPr lang="nl-BE" altLang="en-US"/>
          </a:p>
        </p:txBody>
      </p:sp>
    </p:spTree>
    <p:extLst>
      <p:ext uri="{BB962C8B-B14F-4D97-AF65-F5344CB8AC3E}">
        <p14:creationId xmlns:p14="http://schemas.microsoft.com/office/powerpoint/2010/main" val="2621018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4DF7BD4-017D-4120-B47C-AD2C0231B6F9}"/>
              </a:ext>
            </a:extLst>
          </p:cNvPr>
          <p:cNvSpPr>
            <a:spLocks noGrp="1"/>
          </p:cNvSpPr>
          <p:nvPr>
            <p:ph type="dt" sz="half" idx="10"/>
          </p:nvPr>
        </p:nvSpPr>
        <p:spPr/>
        <p:txBody>
          <a:bodyPr/>
          <a:lstStyle>
            <a:lvl1pPr>
              <a:defRPr/>
            </a:lvl1pPr>
          </a:lstStyle>
          <a:p>
            <a:pPr>
              <a:defRPr/>
            </a:pPr>
            <a:fld id="{3EE7C0B3-9A18-44C2-BD6F-6C82B70E4C48}" type="datetimeFigureOut">
              <a:rPr lang="nl-BE"/>
              <a:pPr>
                <a:defRPr/>
              </a:pPr>
              <a:t>8/04/2020</a:t>
            </a:fld>
            <a:endParaRPr lang="nl-BE"/>
          </a:p>
        </p:txBody>
      </p:sp>
      <p:sp>
        <p:nvSpPr>
          <p:cNvPr id="6" name="Footer Placeholder 4">
            <a:extLst>
              <a:ext uri="{FF2B5EF4-FFF2-40B4-BE49-F238E27FC236}">
                <a16:creationId xmlns:a16="http://schemas.microsoft.com/office/drawing/2014/main" id="{985181D9-41D3-447A-9D7B-ED50AA1FC554}"/>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128B9569-448F-4EB8-B243-4EC7665DB2A6}"/>
              </a:ext>
            </a:extLst>
          </p:cNvPr>
          <p:cNvSpPr>
            <a:spLocks noGrp="1"/>
          </p:cNvSpPr>
          <p:nvPr>
            <p:ph type="sldNum" sz="quarter" idx="12"/>
          </p:nvPr>
        </p:nvSpPr>
        <p:spPr/>
        <p:txBody>
          <a:bodyPr/>
          <a:lstStyle>
            <a:lvl1pPr>
              <a:defRPr/>
            </a:lvl1pPr>
          </a:lstStyle>
          <a:p>
            <a:pPr>
              <a:defRPr/>
            </a:pPr>
            <a:fld id="{A97421E5-4B0E-455C-A5F4-C6AB35430F63}" type="slidenum">
              <a:rPr lang="nl-BE" altLang="en-US"/>
              <a:pPr>
                <a:defRPr/>
              </a:pPr>
              <a:t>‹#›</a:t>
            </a:fld>
            <a:endParaRPr lang="nl-BE" altLang="en-US"/>
          </a:p>
        </p:txBody>
      </p:sp>
    </p:spTree>
    <p:extLst>
      <p:ext uri="{BB962C8B-B14F-4D97-AF65-F5344CB8AC3E}">
        <p14:creationId xmlns:p14="http://schemas.microsoft.com/office/powerpoint/2010/main" val="684724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BF3C33D-FD77-40F6-ADB1-9668D2D3878F}"/>
              </a:ext>
            </a:extLst>
          </p:cNvPr>
          <p:cNvSpPr>
            <a:spLocks noGrp="1"/>
          </p:cNvSpPr>
          <p:nvPr>
            <p:ph type="dt" sz="half" idx="10"/>
          </p:nvPr>
        </p:nvSpPr>
        <p:spPr/>
        <p:txBody>
          <a:bodyPr/>
          <a:lstStyle>
            <a:lvl1pPr>
              <a:defRPr/>
            </a:lvl1pPr>
          </a:lstStyle>
          <a:p>
            <a:pPr>
              <a:defRPr/>
            </a:pPr>
            <a:fld id="{82D63A79-34E0-432C-A7DB-216D353C1F0E}" type="datetimeFigureOut">
              <a:rPr lang="nl-BE"/>
              <a:pPr>
                <a:defRPr/>
              </a:pPr>
              <a:t>8/04/2020</a:t>
            </a:fld>
            <a:endParaRPr lang="nl-BE"/>
          </a:p>
        </p:txBody>
      </p:sp>
      <p:sp>
        <p:nvSpPr>
          <p:cNvPr id="5" name="Footer Placeholder 4">
            <a:extLst>
              <a:ext uri="{FF2B5EF4-FFF2-40B4-BE49-F238E27FC236}">
                <a16:creationId xmlns:a16="http://schemas.microsoft.com/office/drawing/2014/main" id="{1C35EEC7-18E8-4423-A8C8-E1F3575212CC}"/>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A5344938-FAD2-493B-AA47-FE3BCC9EA240}"/>
              </a:ext>
            </a:extLst>
          </p:cNvPr>
          <p:cNvSpPr>
            <a:spLocks noGrp="1"/>
          </p:cNvSpPr>
          <p:nvPr>
            <p:ph type="sldNum" sz="quarter" idx="12"/>
          </p:nvPr>
        </p:nvSpPr>
        <p:spPr/>
        <p:txBody>
          <a:bodyPr/>
          <a:lstStyle>
            <a:lvl1pPr>
              <a:defRPr/>
            </a:lvl1pPr>
          </a:lstStyle>
          <a:p>
            <a:pPr>
              <a:defRPr/>
            </a:pPr>
            <a:fld id="{E19D276D-5A0D-4EEB-B1A1-1643FE1FE978}" type="slidenum">
              <a:rPr lang="nl-BE" altLang="en-US"/>
              <a:pPr>
                <a:defRPr/>
              </a:pPr>
              <a:t>‹#›</a:t>
            </a:fld>
            <a:endParaRPr lang="nl-BE" altLang="en-US"/>
          </a:p>
        </p:txBody>
      </p:sp>
    </p:spTree>
    <p:extLst>
      <p:ext uri="{BB962C8B-B14F-4D97-AF65-F5344CB8AC3E}">
        <p14:creationId xmlns:p14="http://schemas.microsoft.com/office/powerpoint/2010/main" val="2462165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46BCDE-2B79-4076-BB01-2BBFE7FF2688}"/>
              </a:ext>
            </a:extLst>
          </p:cNvPr>
          <p:cNvSpPr>
            <a:spLocks noGrp="1"/>
          </p:cNvSpPr>
          <p:nvPr>
            <p:ph type="dt" sz="half" idx="10"/>
          </p:nvPr>
        </p:nvSpPr>
        <p:spPr/>
        <p:txBody>
          <a:bodyPr/>
          <a:lstStyle>
            <a:lvl1pPr>
              <a:defRPr/>
            </a:lvl1pPr>
          </a:lstStyle>
          <a:p>
            <a:pPr>
              <a:defRPr/>
            </a:pPr>
            <a:fld id="{38D2992F-79A0-4E3B-85F8-4400ED3814E9}" type="datetimeFigureOut">
              <a:rPr lang="nl-BE"/>
              <a:pPr>
                <a:defRPr/>
              </a:pPr>
              <a:t>8/04/2020</a:t>
            </a:fld>
            <a:endParaRPr lang="nl-BE"/>
          </a:p>
        </p:txBody>
      </p:sp>
      <p:sp>
        <p:nvSpPr>
          <p:cNvPr id="5" name="Footer Placeholder 4">
            <a:extLst>
              <a:ext uri="{FF2B5EF4-FFF2-40B4-BE49-F238E27FC236}">
                <a16:creationId xmlns:a16="http://schemas.microsoft.com/office/drawing/2014/main" id="{C45E6B5E-A96E-4935-A3DD-E47FB2073FC6}"/>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A7A2867F-73B1-4A68-B4C9-84E50F4956FE}"/>
              </a:ext>
            </a:extLst>
          </p:cNvPr>
          <p:cNvSpPr>
            <a:spLocks noGrp="1"/>
          </p:cNvSpPr>
          <p:nvPr>
            <p:ph type="sldNum" sz="quarter" idx="12"/>
          </p:nvPr>
        </p:nvSpPr>
        <p:spPr/>
        <p:txBody>
          <a:bodyPr/>
          <a:lstStyle>
            <a:lvl1pPr>
              <a:defRPr/>
            </a:lvl1pPr>
          </a:lstStyle>
          <a:p>
            <a:pPr>
              <a:defRPr/>
            </a:pPr>
            <a:fld id="{3C6C00BD-E808-47B6-B6A2-FBC2404051D9}" type="slidenum">
              <a:rPr lang="nl-BE" altLang="en-US"/>
              <a:pPr>
                <a:defRPr/>
              </a:pPr>
              <a:t>‹#›</a:t>
            </a:fld>
            <a:endParaRPr lang="nl-BE" altLang="en-US"/>
          </a:p>
        </p:txBody>
      </p:sp>
    </p:spTree>
    <p:extLst>
      <p:ext uri="{BB962C8B-B14F-4D97-AF65-F5344CB8AC3E}">
        <p14:creationId xmlns:p14="http://schemas.microsoft.com/office/powerpoint/2010/main" val="14017554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998288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393271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2932207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924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924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8233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74439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523545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508392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5984904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116993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21282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5888"/>
            <a:ext cx="2057400" cy="64087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15888"/>
            <a:ext cx="6019800" cy="64087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893996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15888"/>
            <a:ext cx="7427913" cy="1143000"/>
          </a:xfrm>
        </p:spPr>
        <p:txBody>
          <a:bodyPr/>
          <a:lstStyle/>
          <a:p>
            <a:r>
              <a:rPr lang="en-US"/>
              <a:t>Click to edit Master title style</a:t>
            </a:r>
          </a:p>
        </p:txBody>
      </p:sp>
      <p:sp>
        <p:nvSpPr>
          <p:cNvPr id="3" name="Chart Placeholder 2"/>
          <p:cNvSpPr>
            <a:spLocks noGrp="1"/>
          </p:cNvSpPr>
          <p:nvPr>
            <p:ph type="chart" idx="1"/>
          </p:nvPr>
        </p:nvSpPr>
        <p:spPr>
          <a:xfrm>
            <a:off x="457200" y="1600200"/>
            <a:ext cx="8229600" cy="4924425"/>
          </a:xfrm>
        </p:spPr>
        <p:txBody>
          <a:bodyPr/>
          <a:lstStyle/>
          <a:p>
            <a:pPr lvl="0"/>
            <a:endParaRPr lang="en-US" noProof="0"/>
          </a:p>
        </p:txBody>
      </p:sp>
    </p:spTree>
    <p:extLst>
      <p:ext uri="{BB962C8B-B14F-4D97-AF65-F5344CB8AC3E}">
        <p14:creationId xmlns:p14="http://schemas.microsoft.com/office/powerpoint/2010/main" val="30123077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0617546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07896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0628820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924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924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70652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71757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560725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79527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492766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321428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2764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5888"/>
            <a:ext cx="2057400" cy="64087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15888"/>
            <a:ext cx="6019800" cy="64087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31821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15888"/>
            <a:ext cx="7427913" cy="1143000"/>
          </a:xfrm>
        </p:spPr>
        <p:txBody>
          <a:bodyPr/>
          <a:lstStyle/>
          <a:p>
            <a:r>
              <a:rPr lang="en-US"/>
              <a:t>Click to edit Master title style</a:t>
            </a:r>
          </a:p>
        </p:txBody>
      </p:sp>
      <p:sp>
        <p:nvSpPr>
          <p:cNvPr id="3" name="Chart Placeholder 2"/>
          <p:cNvSpPr>
            <a:spLocks noGrp="1"/>
          </p:cNvSpPr>
          <p:nvPr>
            <p:ph type="chart" idx="1"/>
          </p:nvPr>
        </p:nvSpPr>
        <p:spPr>
          <a:xfrm>
            <a:off x="457200" y="1600200"/>
            <a:ext cx="8229600" cy="4924425"/>
          </a:xfrm>
        </p:spPr>
        <p:txBody>
          <a:bodyPr/>
          <a:lstStyle/>
          <a:p>
            <a:pPr lvl="0"/>
            <a:endParaRPr lang="en-US" noProof="0"/>
          </a:p>
        </p:txBody>
      </p:sp>
    </p:spTree>
    <p:extLst>
      <p:ext uri="{BB962C8B-B14F-4D97-AF65-F5344CB8AC3E}">
        <p14:creationId xmlns:p14="http://schemas.microsoft.com/office/powerpoint/2010/main" val="1239094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466FC2EF-DB71-4FBB-8061-7A4D390E075D}"/>
              </a:ext>
            </a:extLst>
          </p:cNvPr>
          <p:cNvSpPr>
            <a:spLocks noGrp="1"/>
          </p:cNvSpPr>
          <p:nvPr>
            <p:ph type="dt" sz="half" idx="10"/>
          </p:nvPr>
        </p:nvSpPr>
        <p:spPr/>
        <p:txBody>
          <a:bodyPr/>
          <a:lstStyle>
            <a:lvl1pPr>
              <a:defRPr/>
            </a:lvl1pPr>
          </a:lstStyle>
          <a:p>
            <a:pPr>
              <a:defRPr/>
            </a:pPr>
            <a:fld id="{0727DF34-D51E-45B4-85D0-BFC5585E34B0}" type="datetimeFigureOut">
              <a:rPr lang="nl-BE"/>
              <a:pPr>
                <a:defRPr/>
              </a:pPr>
              <a:t>8/04/2020</a:t>
            </a:fld>
            <a:endParaRPr lang="nl-BE"/>
          </a:p>
        </p:txBody>
      </p:sp>
      <p:sp>
        <p:nvSpPr>
          <p:cNvPr id="5" name="Footer Placeholder 4">
            <a:extLst>
              <a:ext uri="{FF2B5EF4-FFF2-40B4-BE49-F238E27FC236}">
                <a16:creationId xmlns:a16="http://schemas.microsoft.com/office/drawing/2014/main" id="{F11ED0C3-646C-4CC1-9247-3DF57A47F324}"/>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AB5C9584-DF44-4B00-9C35-E100CDF5071F}"/>
              </a:ext>
            </a:extLst>
          </p:cNvPr>
          <p:cNvSpPr>
            <a:spLocks noGrp="1"/>
          </p:cNvSpPr>
          <p:nvPr>
            <p:ph type="sldNum" sz="quarter" idx="12"/>
          </p:nvPr>
        </p:nvSpPr>
        <p:spPr/>
        <p:txBody>
          <a:bodyPr/>
          <a:lstStyle>
            <a:lvl1pPr>
              <a:defRPr/>
            </a:lvl1pPr>
          </a:lstStyle>
          <a:p>
            <a:pPr>
              <a:defRPr/>
            </a:pPr>
            <a:fld id="{5B85ABB3-7F9E-4314-AAE9-DB4A210487B4}" type="slidenum">
              <a:rPr lang="nl-BE" altLang="en-US"/>
              <a:pPr>
                <a:defRPr/>
              </a:pPr>
              <a:t>‹#›</a:t>
            </a:fld>
            <a:endParaRPr lang="nl-BE" altLang="en-US"/>
          </a:p>
        </p:txBody>
      </p:sp>
    </p:spTree>
    <p:extLst>
      <p:ext uri="{BB962C8B-B14F-4D97-AF65-F5344CB8AC3E}">
        <p14:creationId xmlns:p14="http://schemas.microsoft.com/office/powerpoint/2010/main" val="21231528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AB03626-6204-4C49-8A43-97DA180F0493}"/>
              </a:ext>
            </a:extLst>
          </p:cNvPr>
          <p:cNvSpPr>
            <a:spLocks noGrp="1"/>
          </p:cNvSpPr>
          <p:nvPr>
            <p:ph type="dt" sz="half" idx="10"/>
          </p:nvPr>
        </p:nvSpPr>
        <p:spPr/>
        <p:txBody>
          <a:bodyPr/>
          <a:lstStyle>
            <a:lvl1pPr>
              <a:defRPr/>
            </a:lvl1pPr>
          </a:lstStyle>
          <a:p>
            <a:pPr>
              <a:defRPr/>
            </a:pPr>
            <a:fld id="{8945607B-E536-4403-AAD0-3193AD9BBEE6}" type="datetimeFigureOut">
              <a:rPr lang="nl-BE"/>
              <a:pPr>
                <a:defRPr/>
              </a:pPr>
              <a:t>8/04/2020</a:t>
            </a:fld>
            <a:endParaRPr lang="nl-BE"/>
          </a:p>
        </p:txBody>
      </p:sp>
      <p:sp>
        <p:nvSpPr>
          <p:cNvPr id="5" name="Footer Placeholder 4">
            <a:extLst>
              <a:ext uri="{FF2B5EF4-FFF2-40B4-BE49-F238E27FC236}">
                <a16:creationId xmlns:a16="http://schemas.microsoft.com/office/drawing/2014/main" id="{78D720EE-83E9-42C3-BF53-6D45F7C0B2B7}"/>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6BAC8224-87C9-47AE-92C0-C71E2871DE0E}"/>
              </a:ext>
            </a:extLst>
          </p:cNvPr>
          <p:cNvSpPr>
            <a:spLocks noGrp="1"/>
          </p:cNvSpPr>
          <p:nvPr>
            <p:ph type="sldNum" sz="quarter" idx="12"/>
          </p:nvPr>
        </p:nvSpPr>
        <p:spPr/>
        <p:txBody>
          <a:bodyPr/>
          <a:lstStyle>
            <a:lvl1pPr>
              <a:defRPr/>
            </a:lvl1pPr>
          </a:lstStyle>
          <a:p>
            <a:pPr>
              <a:defRPr/>
            </a:pPr>
            <a:fld id="{9704BC2F-6F19-4C4D-989A-F1C7F132255A}" type="slidenum">
              <a:rPr lang="nl-BE" altLang="en-US"/>
              <a:pPr>
                <a:defRPr/>
              </a:pPr>
              <a:t>‹#›</a:t>
            </a:fld>
            <a:endParaRPr lang="nl-BE" altLang="en-US"/>
          </a:p>
        </p:txBody>
      </p:sp>
    </p:spTree>
    <p:extLst>
      <p:ext uri="{BB962C8B-B14F-4D97-AF65-F5344CB8AC3E}">
        <p14:creationId xmlns:p14="http://schemas.microsoft.com/office/powerpoint/2010/main" val="32603885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623929-D3EB-41C1-A939-D09936A34AAB}"/>
              </a:ext>
            </a:extLst>
          </p:cNvPr>
          <p:cNvSpPr>
            <a:spLocks noGrp="1"/>
          </p:cNvSpPr>
          <p:nvPr>
            <p:ph type="dt" sz="half" idx="10"/>
          </p:nvPr>
        </p:nvSpPr>
        <p:spPr/>
        <p:txBody>
          <a:bodyPr/>
          <a:lstStyle>
            <a:lvl1pPr>
              <a:defRPr/>
            </a:lvl1pPr>
          </a:lstStyle>
          <a:p>
            <a:pPr>
              <a:defRPr/>
            </a:pPr>
            <a:fld id="{98C3A867-5D69-4442-966F-870FE9686431}" type="datetimeFigureOut">
              <a:rPr lang="nl-BE"/>
              <a:pPr>
                <a:defRPr/>
              </a:pPr>
              <a:t>8/04/2020</a:t>
            </a:fld>
            <a:endParaRPr lang="nl-BE"/>
          </a:p>
        </p:txBody>
      </p:sp>
      <p:sp>
        <p:nvSpPr>
          <p:cNvPr id="5" name="Footer Placeholder 4">
            <a:extLst>
              <a:ext uri="{FF2B5EF4-FFF2-40B4-BE49-F238E27FC236}">
                <a16:creationId xmlns:a16="http://schemas.microsoft.com/office/drawing/2014/main" id="{8A748CA7-461E-40B8-AE6B-D88291325536}"/>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DEA1FC0F-1930-4410-82C3-9E85B7B8CA03}"/>
              </a:ext>
            </a:extLst>
          </p:cNvPr>
          <p:cNvSpPr>
            <a:spLocks noGrp="1"/>
          </p:cNvSpPr>
          <p:nvPr>
            <p:ph type="sldNum" sz="quarter" idx="12"/>
          </p:nvPr>
        </p:nvSpPr>
        <p:spPr/>
        <p:txBody>
          <a:bodyPr/>
          <a:lstStyle>
            <a:lvl1pPr>
              <a:defRPr/>
            </a:lvl1pPr>
          </a:lstStyle>
          <a:p>
            <a:pPr>
              <a:defRPr/>
            </a:pPr>
            <a:fld id="{DA59589A-134A-4F0B-8F8B-4872C3D09C1B}" type="slidenum">
              <a:rPr lang="nl-BE" altLang="en-US"/>
              <a:pPr>
                <a:defRPr/>
              </a:pPr>
              <a:t>‹#›</a:t>
            </a:fld>
            <a:endParaRPr lang="nl-BE" altLang="en-US"/>
          </a:p>
        </p:txBody>
      </p:sp>
    </p:spTree>
    <p:extLst>
      <p:ext uri="{BB962C8B-B14F-4D97-AF65-F5344CB8AC3E}">
        <p14:creationId xmlns:p14="http://schemas.microsoft.com/office/powerpoint/2010/main" val="11121488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97F9FF2A-E061-4A64-9B8F-B11901302624}"/>
              </a:ext>
            </a:extLst>
          </p:cNvPr>
          <p:cNvSpPr>
            <a:spLocks noGrp="1"/>
          </p:cNvSpPr>
          <p:nvPr>
            <p:ph type="dt" sz="half" idx="10"/>
          </p:nvPr>
        </p:nvSpPr>
        <p:spPr/>
        <p:txBody>
          <a:bodyPr/>
          <a:lstStyle>
            <a:lvl1pPr>
              <a:defRPr/>
            </a:lvl1pPr>
          </a:lstStyle>
          <a:p>
            <a:pPr>
              <a:defRPr/>
            </a:pPr>
            <a:fld id="{F9C46E83-21DE-434F-8320-ED095AF71EB2}" type="datetimeFigureOut">
              <a:rPr lang="nl-BE"/>
              <a:pPr>
                <a:defRPr/>
              </a:pPr>
              <a:t>8/04/2020</a:t>
            </a:fld>
            <a:endParaRPr lang="nl-BE"/>
          </a:p>
        </p:txBody>
      </p:sp>
      <p:sp>
        <p:nvSpPr>
          <p:cNvPr id="6" name="Footer Placeholder 4">
            <a:extLst>
              <a:ext uri="{FF2B5EF4-FFF2-40B4-BE49-F238E27FC236}">
                <a16:creationId xmlns:a16="http://schemas.microsoft.com/office/drawing/2014/main" id="{6F4BD790-233F-40A2-8EE5-99CC5D859597}"/>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9CE4E8E3-823B-473C-99EE-074100829600}"/>
              </a:ext>
            </a:extLst>
          </p:cNvPr>
          <p:cNvSpPr>
            <a:spLocks noGrp="1"/>
          </p:cNvSpPr>
          <p:nvPr>
            <p:ph type="sldNum" sz="quarter" idx="12"/>
          </p:nvPr>
        </p:nvSpPr>
        <p:spPr/>
        <p:txBody>
          <a:bodyPr/>
          <a:lstStyle>
            <a:lvl1pPr>
              <a:defRPr/>
            </a:lvl1pPr>
          </a:lstStyle>
          <a:p>
            <a:pPr>
              <a:defRPr/>
            </a:pPr>
            <a:fld id="{F8839B0F-E49D-43ED-8C0D-E65FC04416BC}" type="slidenum">
              <a:rPr lang="nl-BE" altLang="en-US"/>
              <a:pPr>
                <a:defRPr/>
              </a:pPr>
              <a:t>‹#›</a:t>
            </a:fld>
            <a:endParaRPr lang="nl-BE" altLang="en-US"/>
          </a:p>
        </p:txBody>
      </p:sp>
    </p:spTree>
    <p:extLst>
      <p:ext uri="{BB962C8B-B14F-4D97-AF65-F5344CB8AC3E}">
        <p14:creationId xmlns:p14="http://schemas.microsoft.com/office/powerpoint/2010/main" val="9900585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DF2F6818-1AF6-4DE1-B610-64164E28E616}"/>
              </a:ext>
            </a:extLst>
          </p:cNvPr>
          <p:cNvSpPr>
            <a:spLocks noGrp="1"/>
          </p:cNvSpPr>
          <p:nvPr>
            <p:ph type="dt" sz="half" idx="10"/>
          </p:nvPr>
        </p:nvSpPr>
        <p:spPr/>
        <p:txBody>
          <a:bodyPr/>
          <a:lstStyle>
            <a:lvl1pPr>
              <a:defRPr/>
            </a:lvl1pPr>
          </a:lstStyle>
          <a:p>
            <a:pPr>
              <a:defRPr/>
            </a:pPr>
            <a:fld id="{C4775015-2ADC-49D5-B797-3C8358B9E67B}" type="datetimeFigureOut">
              <a:rPr lang="nl-BE"/>
              <a:pPr>
                <a:defRPr/>
              </a:pPr>
              <a:t>8/04/2020</a:t>
            </a:fld>
            <a:endParaRPr lang="nl-BE"/>
          </a:p>
        </p:txBody>
      </p:sp>
      <p:sp>
        <p:nvSpPr>
          <p:cNvPr id="8" name="Footer Placeholder 4">
            <a:extLst>
              <a:ext uri="{FF2B5EF4-FFF2-40B4-BE49-F238E27FC236}">
                <a16:creationId xmlns:a16="http://schemas.microsoft.com/office/drawing/2014/main" id="{5BF5FF89-E79E-49D4-AF3F-1A402D7461C9}"/>
              </a:ext>
            </a:extLst>
          </p:cNvPr>
          <p:cNvSpPr>
            <a:spLocks noGrp="1"/>
          </p:cNvSpPr>
          <p:nvPr>
            <p:ph type="ftr" sz="quarter" idx="11"/>
          </p:nvPr>
        </p:nvSpPr>
        <p:spPr/>
        <p:txBody>
          <a:bodyPr/>
          <a:lstStyle>
            <a:lvl1pPr>
              <a:defRPr/>
            </a:lvl1pPr>
          </a:lstStyle>
          <a:p>
            <a:pPr>
              <a:defRPr/>
            </a:pPr>
            <a:endParaRPr lang="nl-BE"/>
          </a:p>
        </p:txBody>
      </p:sp>
      <p:sp>
        <p:nvSpPr>
          <p:cNvPr id="9" name="Slide Number Placeholder 5">
            <a:extLst>
              <a:ext uri="{FF2B5EF4-FFF2-40B4-BE49-F238E27FC236}">
                <a16:creationId xmlns:a16="http://schemas.microsoft.com/office/drawing/2014/main" id="{88E69568-E5E7-4B54-83EC-19BADDE60DD1}"/>
              </a:ext>
            </a:extLst>
          </p:cNvPr>
          <p:cNvSpPr>
            <a:spLocks noGrp="1"/>
          </p:cNvSpPr>
          <p:nvPr>
            <p:ph type="sldNum" sz="quarter" idx="12"/>
          </p:nvPr>
        </p:nvSpPr>
        <p:spPr/>
        <p:txBody>
          <a:bodyPr/>
          <a:lstStyle>
            <a:lvl1pPr>
              <a:defRPr/>
            </a:lvl1pPr>
          </a:lstStyle>
          <a:p>
            <a:pPr>
              <a:defRPr/>
            </a:pPr>
            <a:fld id="{CCAF651A-5CE0-41DC-9888-75EBE3E70EA6}" type="slidenum">
              <a:rPr lang="nl-BE" altLang="en-US"/>
              <a:pPr>
                <a:defRPr/>
              </a:pPr>
              <a:t>‹#›</a:t>
            </a:fld>
            <a:endParaRPr lang="nl-BE" altLang="en-US"/>
          </a:p>
        </p:txBody>
      </p:sp>
    </p:spTree>
    <p:extLst>
      <p:ext uri="{BB962C8B-B14F-4D97-AF65-F5344CB8AC3E}">
        <p14:creationId xmlns:p14="http://schemas.microsoft.com/office/powerpoint/2010/main" val="28601363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48C1C4C1-8D0E-4523-93E2-A5A5E437D4B4}"/>
              </a:ext>
            </a:extLst>
          </p:cNvPr>
          <p:cNvSpPr>
            <a:spLocks noGrp="1"/>
          </p:cNvSpPr>
          <p:nvPr>
            <p:ph type="dt" sz="half" idx="10"/>
          </p:nvPr>
        </p:nvSpPr>
        <p:spPr/>
        <p:txBody>
          <a:bodyPr/>
          <a:lstStyle>
            <a:lvl1pPr>
              <a:defRPr/>
            </a:lvl1pPr>
          </a:lstStyle>
          <a:p>
            <a:pPr>
              <a:defRPr/>
            </a:pPr>
            <a:fld id="{656C837D-09DF-4801-A549-18C0C1779BFE}" type="datetimeFigureOut">
              <a:rPr lang="nl-BE"/>
              <a:pPr>
                <a:defRPr/>
              </a:pPr>
              <a:t>8/04/2020</a:t>
            </a:fld>
            <a:endParaRPr lang="nl-BE"/>
          </a:p>
        </p:txBody>
      </p:sp>
      <p:sp>
        <p:nvSpPr>
          <p:cNvPr id="4" name="Footer Placeholder 4">
            <a:extLst>
              <a:ext uri="{FF2B5EF4-FFF2-40B4-BE49-F238E27FC236}">
                <a16:creationId xmlns:a16="http://schemas.microsoft.com/office/drawing/2014/main" id="{636BAFEE-CF3C-429F-AF72-2719F0F580CB}"/>
              </a:ext>
            </a:extLst>
          </p:cNvPr>
          <p:cNvSpPr>
            <a:spLocks noGrp="1"/>
          </p:cNvSpPr>
          <p:nvPr>
            <p:ph type="ftr" sz="quarter" idx="11"/>
          </p:nvPr>
        </p:nvSpPr>
        <p:spPr/>
        <p:txBody>
          <a:bodyPr/>
          <a:lstStyle>
            <a:lvl1pPr>
              <a:defRPr/>
            </a:lvl1pPr>
          </a:lstStyle>
          <a:p>
            <a:pPr>
              <a:defRPr/>
            </a:pPr>
            <a:endParaRPr lang="nl-BE"/>
          </a:p>
        </p:txBody>
      </p:sp>
      <p:sp>
        <p:nvSpPr>
          <p:cNvPr id="5" name="Slide Number Placeholder 5">
            <a:extLst>
              <a:ext uri="{FF2B5EF4-FFF2-40B4-BE49-F238E27FC236}">
                <a16:creationId xmlns:a16="http://schemas.microsoft.com/office/drawing/2014/main" id="{19810E5E-DBAF-4CF7-B77E-F986421DCE9A}"/>
              </a:ext>
            </a:extLst>
          </p:cNvPr>
          <p:cNvSpPr>
            <a:spLocks noGrp="1"/>
          </p:cNvSpPr>
          <p:nvPr>
            <p:ph type="sldNum" sz="quarter" idx="12"/>
          </p:nvPr>
        </p:nvSpPr>
        <p:spPr/>
        <p:txBody>
          <a:bodyPr/>
          <a:lstStyle>
            <a:lvl1pPr>
              <a:defRPr/>
            </a:lvl1pPr>
          </a:lstStyle>
          <a:p>
            <a:pPr>
              <a:defRPr/>
            </a:pPr>
            <a:fld id="{C09160EF-A4A2-4952-BD45-ECB22909EA3D}" type="slidenum">
              <a:rPr lang="nl-BE" altLang="en-US"/>
              <a:pPr>
                <a:defRPr/>
              </a:pPr>
              <a:t>‹#›</a:t>
            </a:fld>
            <a:endParaRPr lang="nl-BE" altLang="en-US"/>
          </a:p>
        </p:txBody>
      </p:sp>
    </p:spTree>
    <p:extLst>
      <p:ext uri="{BB962C8B-B14F-4D97-AF65-F5344CB8AC3E}">
        <p14:creationId xmlns:p14="http://schemas.microsoft.com/office/powerpoint/2010/main" val="30377855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EB61FDA-29AE-4564-979D-FC1B71A51438}"/>
              </a:ext>
            </a:extLst>
          </p:cNvPr>
          <p:cNvSpPr>
            <a:spLocks noGrp="1"/>
          </p:cNvSpPr>
          <p:nvPr>
            <p:ph type="dt" sz="half" idx="10"/>
          </p:nvPr>
        </p:nvSpPr>
        <p:spPr/>
        <p:txBody>
          <a:bodyPr/>
          <a:lstStyle>
            <a:lvl1pPr>
              <a:defRPr/>
            </a:lvl1pPr>
          </a:lstStyle>
          <a:p>
            <a:pPr>
              <a:defRPr/>
            </a:pPr>
            <a:fld id="{80463CDC-001A-4153-A3CF-0C1DF87F6A7F}" type="datetimeFigureOut">
              <a:rPr lang="nl-BE"/>
              <a:pPr>
                <a:defRPr/>
              </a:pPr>
              <a:t>8/04/2020</a:t>
            </a:fld>
            <a:endParaRPr lang="nl-BE"/>
          </a:p>
        </p:txBody>
      </p:sp>
      <p:sp>
        <p:nvSpPr>
          <p:cNvPr id="3" name="Footer Placeholder 4">
            <a:extLst>
              <a:ext uri="{FF2B5EF4-FFF2-40B4-BE49-F238E27FC236}">
                <a16:creationId xmlns:a16="http://schemas.microsoft.com/office/drawing/2014/main" id="{2AD8BC92-9F5C-4779-915A-873B50E0100C}"/>
              </a:ext>
            </a:extLst>
          </p:cNvPr>
          <p:cNvSpPr>
            <a:spLocks noGrp="1"/>
          </p:cNvSpPr>
          <p:nvPr>
            <p:ph type="ftr" sz="quarter" idx="11"/>
          </p:nvPr>
        </p:nvSpPr>
        <p:spPr/>
        <p:txBody>
          <a:bodyPr/>
          <a:lstStyle>
            <a:lvl1pPr>
              <a:defRPr/>
            </a:lvl1pPr>
          </a:lstStyle>
          <a:p>
            <a:pPr>
              <a:defRPr/>
            </a:pPr>
            <a:endParaRPr lang="nl-BE"/>
          </a:p>
        </p:txBody>
      </p:sp>
      <p:sp>
        <p:nvSpPr>
          <p:cNvPr id="4" name="Slide Number Placeholder 5">
            <a:extLst>
              <a:ext uri="{FF2B5EF4-FFF2-40B4-BE49-F238E27FC236}">
                <a16:creationId xmlns:a16="http://schemas.microsoft.com/office/drawing/2014/main" id="{CC54E406-FE41-4B2C-8365-4FD39A311C81}"/>
              </a:ext>
            </a:extLst>
          </p:cNvPr>
          <p:cNvSpPr>
            <a:spLocks noGrp="1"/>
          </p:cNvSpPr>
          <p:nvPr>
            <p:ph type="sldNum" sz="quarter" idx="12"/>
          </p:nvPr>
        </p:nvSpPr>
        <p:spPr/>
        <p:txBody>
          <a:bodyPr/>
          <a:lstStyle>
            <a:lvl1pPr>
              <a:defRPr/>
            </a:lvl1pPr>
          </a:lstStyle>
          <a:p>
            <a:pPr>
              <a:defRPr/>
            </a:pPr>
            <a:fld id="{AEE14D49-C178-4D0C-8AA9-F00141D000A1}" type="slidenum">
              <a:rPr lang="nl-BE" altLang="en-US"/>
              <a:pPr>
                <a:defRPr/>
              </a:pPr>
              <a:t>‹#›</a:t>
            </a:fld>
            <a:endParaRPr lang="nl-BE" altLang="en-US"/>
          </a:p>
        </p:txBody>
      </p:sp>
    </p:spTree>
    <p:extLst>
      <p:ext uri="{BB962C8B-B14F-4D97-AF65-F5344CB8AC3E}">
        <p14:creationId xmlns:p14="http://schemas.microsoft.com/office/powerpoint/2010/main" val="30229120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C1348B1D-06A1-4313-BA50-590C763A250A}"/>
              </a:ext>
            </a:extLst>
          </p:cNvPr>
          <p:cNvSpPr>
            <a:spLocks noGrp="1"/>
          </p:cNvSpPr>
          <p:nvPr>
            <p:ph type="dt" sz="half" idx="10"/>
          </p:nvPr>
        </p:nvSpPr>
        <p:spPr/>
        <p:txBody>
          <a:bodyPr/>
          <a:lstStyle>
            <a:lvl1pPr>
              <a:defRPr/>
            </a:lvl1pPr>
          </a:lstStyle>
          <a:p>
            <a:pPr>
              <a:defRPr/>
            </a:pPr>
            <a:fld id="{D42554A0-750F-45D3-9683-A6FB855F2899}" type="datetimeFigureOut">
              <a:rPr lang="nl-BE"/>
              <a:pPr>
                <a:defRPr/>
              </a:pPr>
              <a:t>8/04/2020</a:t>
            </a:fld>
            <a:endParaRPr lang="nl-BE"/>
          </a:p>
        </p:txBody>
      </p:sp>
      <p:sp>
        <p:nvSpPr>
          <p:cNvPr id="6" name="Footer Placeholder 4">
            <a:extLst>
              <a:ext uri="{FF2B5EF4-FFF2-40B4-BE49-F238E27FC236}">
                <a16:creationId xmlns:a16="http://schemas.microsoft.com/office/drawing/2014/main" id="{99E85857-0FAD-47A3-A056-D773A31091F7}"/>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94B3EE2C-64C5-4EBF-8D47-ED52ED43B7BB}"/>
              </a:ext>
            </a:extLst>
          </p:cNvPr>
          <p:cNvSpPr>
            <a:spLocks noGrp="1"/>
          </p:cNvSpPr>
          <p:nvPr>
            <p:ph type="sldNum" sz="quarter" idx="12"/>
          </p:nvPr>
        </p:nvSpPr>
        <p:spPr/>
        <p:txBody>
          <a:bodyPr/>
          <a:lstStyle>
            <a:lvl1pPr>
              <a:defRPr/>
            </a:lvl1pPr>
          </a:lstStyle>
          <a:p>
            <a:pPr>
              <a:defRPr/>
            </a:pPr>
            <a:fld id="{50F9FCA5-70EB-49D7-8A3B-C15703559E6E}" type="slidenum">
              <a:rPr lang="nl-BE" altLang="en-US"/>
              <a:pPr>
                <a:defRPr/>
              </a:pPr>
              <a:t>‹#›</a:t>
            </a:fld>
            <a:endParaRPr lang="nl-BE" altLang="en-US"/>
          </a:p>
        </p:txBody>
      </p:sp>
    </p:spTree>
    <p:extLst>
      <p:ext uri="{BB962C8B-B14F-4D97-AF65-F5344CB8AC3E}">
        <p14:creationId xmlns:p14="http://schemas.microsoft.com/office/powerpoint/2010/main" val="245492854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4C9EB642-0B7E-423D-B150-5A83DF12EC41}"/>
              </a:ext>
            </a:extLst>
          </p:cNvPr>
          <p:cNvSpPr>
            <a:spLocks noGrp="1"/>
          </p:cNvSpPr>
          <p:nvPr>
            <p:ph type="dt" sz="half" idx="10"/>
          </p:nvPr>
        </p:nvSpPr>
        <p:spPr/>
        <p:txBody>
          <a:bodyPr/>
          <a:lstStyle>
            <a:lvl1pPr>
              <a:defRPr/>
            </a:lvl1pPr>
          </a:lstStyle>
          <a:p>
            <a:pPr>
              <a:defRPr/>
            </a:pPr>
            <a:fld id="{6DFEF3D1-875C-458A-BA3F-435AAECCE33D}" type="datetimeFigureOut">
              <a:rPr lang="nl-BE"/>
              <a:pPr>
                <a:defRPr/>
              </a:pPr>
              <a:t>8/04/2020</a:t>
            </a:fld>
            <a:endParaRPr lang="nl-BE"/>
          </a:p>
        </p:txBody>
      </p:sp>
      <p:sp>
        <p:nvSpPr>
          <p:cNvPr id="6" name="Footer Placeholder 4">
            <a:extLst>
              <a:ext uri="{FF2B5EF4-FFF2-40B4-BE49-F238E27FC236}">
                <a16:creationId xmlns:a16="http://schemas.microsoft.com/office/drawing/2014/main" id="{D6909582-FB91-446B-B946-02D3C7D5BC0B}"/>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2E0E6C21-A58A-4A4B-8752-22820643D337}"/>
              </a:ext>
            </a:extLst>
          </p:cNvPr>
          <p:cNvSpPr>
            <a:spLocks noGrp="1"/>
          </p:cNvSpPr>
          <p:nvPr>
            <p:ph type="sldNum" sz="quarter" idx="12"/>
          </p:nvPr>
        </p:nvSpPr>
        <p:spPr/>
        <p:txBody>
          <a:bodyPr/>
          <a:lstStyle>
            <a:lvl1pPr>
              <a:defRPr/>
            </a:lvl1pPr>
          </a:lstStyle>
          <a:p>
            <a:pPr>
              <a:defRPr/>
            </a:pPr>
            <a:fld id="{BF123FDF-3904-4AE5-A3CF-7DE5DEAF3DE9}" type="slidenum">
              <a:rPr lang="nl-BE" altLang="en-US"/>
              <a:pPr>
                <a:defRPr/>
              </a:pPr>
              <a:t>‹#›</a:t>
            </a:fld>
            <a:endParaRPr lang="nl-BE" altLang="en-US"/>
          </a:p>
        </p:txBody>
      </p:sp>
    </p:spTree>
    <p:extLst>
      <p:ext uri="{BB962C8B-B14F-4D97-AF65-F5344CB8AC3E}">
        <p14:creationId xmlns:p14="http://schemas.microsoft.com/office/powerpoint/2010/main" val="14113633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2E16D24-F1D5-4F72-88C6-082480E1F9E3}"/>
              </a:ext>
            </a:extLst>
          </p:cNvPr>
          <p:cNvSpPr>
            <a:spLocks noGrp="1"/>
          </p:cNvSpPr>
          <p:nvPr>
            <p:ph type="dt" sz="half" idx="10"/>
          </p:nvPr>
        </p:nvSpPr>
        <p:spPr/>
        <p:txBody>
          <a:bodyPr/>
          <a:lstStyle>
            <a:lvl1pPr>
              <a:defRPr/>
            </a:lvl1pPr>
          </a:lstStyle>
          <a:p>
            <a:pPr>
              <a:defRPr/>
            </a:pPr>
            <a:fld id="{2088EA9C-BBB1-4361-8173-C42B3C579BA2}" type="datetimeFigureOut">
              <a:rPr lang="nl-BE"/>
              <a:pPr>
                <a:defRPr/>
              </a:pPr>
              <a:t>8/04/2020</a:t>
            </a:fld>
            <a:endParaRPr lang="nl-BE"/>
          </a:p>
        </p:txBody>
      </p:sp>
      <p:sp>
        <p:nvSpPr>
          <p:cNvPr id="5" name="Footer Placeholder 4">
            <a:extLst>
              <a:ext uri="{FF2B5EF4-FFF2-40B4-BE49-F238E27FC236}">
                <a16:creationId xmlns:a16="http://schemas.microsoft.com/office/drawing/2014/main" id="{BDA0FDAA-1A4C-403C-AEE6-D74254EEF5BF}"/>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A55EED37-9079-4987-9F50-DD973F9F1664}"/>
              </a:ext>
            </a:extLst>
          </p:cNvPr>
          <p:cNvSpPr>
            <a:spLocks noGrp="1"/>
          </p:cNvSpPr>
          <p:nvPr>
            <p:ph type="sldNum" sz="quarter" idx="12"/>
          </p:nvPr>
        </p:nvSpPr>
        <p:spPr/>
        <p:txBody>
          <a:bodyPr/>
          <a:lstStyle>
            <a:lvl1pPr>
              <a:defRPr/>
            </a:lvl1pPr>
          </a:lstStyle>
          <a:p>
            <a:pPr>
              <a:defRPr/>
            </a:pPr>
            <a:fld id="{C22EDE42-FA4A-47D9-86FE-8BE060F303D8}" type="slidenum">
              <a:rPr lang="nl-BE" altLang="en-US"/>
              <a:pPr>
                <a:defRPr/>
              </a:pPr>
              <a:t>‹#›</a:t>
            </a:fld>
            <a:endParaRPr lang="nl-BE" altLang="en-US"/>
          </a:p>
        </p:txBody>
      </p:sp>
    </p:spTree>
    <p:extLst>
      <p:ext uri="{BB962C8B-B14F-4D97-AF65-F5344CB8AC3E}">
        <p14:creationId xmlns:p14="http://schemas.microsoft.com/office/powerpoint/2010/main" val="42599683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76BCEE-F964-47E0-A402-BB995628404B}"/>
              </a:ext>
            </a:extLst>
          </p:cNvPr>
          <p:cNvSpPr>
            <a:spLocks noGrp="1"/>
          </p:cNvSpPr>
          <p:nvPr>
            <p:ph type="dt" sz="half" idx="10"/>
          </p:nvPr>
        </p:nvSpPr>
        <p:spPr/>
        <p:txBody>
          <a:bodyPr/>
          <a:lstStyle>
            <a:lvl1pPr>
              <a:defRPr/>
            </a:lvl1pPr>
          </a:lstStyle>
          <a:p>
            <a:pPr>
              <a:defRPr/>
            </a:pPr>
            <a:fld id="{2FB97086-AF85-4029-9457-7A02442A530D}" type="datetimeFigureOut">
              <a:rPr lang="nl-BE"/>
              <a:pPr>
                <a:defRPr/>
              </a:pPr>
              <a:t>8/04/2020</a:t>
            </a:fld>
            <a:endParaRPr lang="nl-BE"/>
          </a:p>
        </p:txBody>
      </p:sp>
      <p:sp>
        <p:nvSpPr>
          <p:cNvPr id="5" name="Footer Placeholder 4">
            <a:extLst>
              <a:ext uri="{FF2B5EF4-FFF2-40B4-BE49-F238E27FC236}">
                <a16:creationId xmlns:a16="http://schemas.microsoft.com/office/drawing/2014/main" id="{ED688FB1-5BB8-4F20-97A4-E4AE80E83E4A}"/>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0019E35B-C9F8-4827-96C1-22BA79B0290C}"/>
              </a:ext>
            </a:extLst>
          </p:cNvPr>
          <p:cNvSpPr>
            <a:spLocks noGrp="1"/>
          </p:cNvSpPr>
          <p:nvPr>
            <p:ph type="sldNum" sz="quarter" idx="12"/>
          </p:nvPr>
        </p:nvSpPr>
        <p:spPr/>
        <p:txBody>
          <a:bodyPr/>
          <a:lstStyle>
            <a:lvl1pPr>
              <a:defRPr/>
            </a:lvl1pPr>
          </a:lstStyle>
          <a:p>
            <a:pPr>
              <a:defRPr/>
            </a:pPr>
            <a:fld id="{6525CD22-F6A5-48BD-863B-6ACE99543DA7}" type="slidenum">
              <a:rPr lang="nl-BE" altLang="en-US"/>
              <a:pPr>
                <a:defRPr/>
              </a:pPr>
              <a:t>‹#›</a:t>
            </a:fld>
            <a:endParaRPr lang="nl-BE" altLang="en-US"/>
          </a:p>
        </p:txBody>
      </p:sp>
    </p:spTree>
    <p:extLst>
      <p:ext uri="{BB962C8B-B14F-4D97-AF65-F5344CB8AC3E}">
        <p14:creationId xmlns:p14="http://schemas.microsoft.com/office/powerpoint/2010/main" val="22259905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011E52EC-3E24-4489-95B9-A91BD3B456E4}"/>
              </a:ext>
            </a:extLst>
          </p:cNvPr>
          <p:cNvSpPr>
            <a:spLocks noGrp="1"/>
          </p:cNvSpPr>
          <p:nvPr>
            <p:ph type="dt" sz="half" idx="10"/>
          </p:nvPr>
        </p:nvSpPr>
        <p:spPr/>
        <p:txBody>
          <a:bodyPr/>
          <a:lstStyle>
            <a:lvl1pPr>
              <a:defRPr/>
            </a:lvl1pPr>
          </a:lstStyle>
          <a:p>
            <a:pPr>
              <a:defRPr/>
            </a:pPr>
            <a:fld id="{90816BC2-245B-4EAB-9E16-828515F73392}" type="datetimeFigureOut">
              <a:rPr lang="nl-BE"/>
              <a:pPr>
                <a:defRPr/>
              </a:pPr>
              <a:t>8/04/2020</a:t>
            </a:fld>
            <a:endParaRPr lang="nl-BE"/>
          </a:p>
        </p:txBody>
      </p:sp>
      <p:sp>
        <p:nvSpPr>
          <p:cNvPr id="5" name="Footer Placeholder 4">
            <a:extLst>
              <a:ext uri="{FF2B5EF4-FFF2-40B4-BE49-F238E27FC236}">
                <a16:creationId xmlns:a16="http://schemas.microsoft.com/office/drawing/2014/main" id="{8442EB1B-2359-474D-9502-CAAEB434EA20}"/>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F71CD292-D278-40E5-8FEE-AC3E5562833F}"/>
              </a:ext>
            </a:extLst>
          </p:cNvPr>
          <p:cNvSpPr>
            <a:spLocks noGrp="1"/>
          </p:cNvSpPr>
          <p:nvPr>
            <p:ph type="sldNum" sz="quarter" idx="12"/>
          </p:nvPr>
        </p:nvSpPr>
        <p:spPr/>
        <p:txBody>
          <a:bodyPr/>
          <a:lstStyle>
            <a:lvl1pPr>
              <a:defRPr/>
            </a:lvl1pPr>
          </a:lstStyle>
          <a:p>
            <a:pPr>
              <a:defRPr/>
            </a:pPr>
            <a:fld id="{8D79EC79-3138-4EEE-8F4D-BEDFACA3B642}" type="slidenum">
              <a:rPr lang="nl-BE" altLang="en-US"/>
              <a:pPr>
                <a:defRPr/>
              </a:pPr>
              <a:t>‹#›</a:t>
            </a:fld>
            <a:endParaRPr lang="nl-BE" altLang="en-US"/>
          </a:p>
        </p:txBody>
      </p:sp>
    </p:spTree>
    <p:extLst>
      <p:ext uri="{BB962C8B-B14F-4D97-AF65-F5344CB8AC3E}">
        <p14:creationId xmlns:p14="http://schemas.microsoft.com/office/powerpoint/2010/main" val="13386888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22FF061-B205-43B9-9EA6-E2E59BFF561B}"/>
              </a:ext>
            </a:extLst>
          </p:cNvPr>
          <p:cNvSpPr>
            <a:spLocks noGrp="1"/>
          </p:cNvSpPr>
          <p:nvPr>
            <p:ph type="dt" sz="half" idx="10"/>
          </p:nvPr>
        </p:nvSpPr>
        <p:spPr/>
        <p:txBody>
          <a:bodyPr/>
          <a:lstStyle>
            <a:lvl1pPr>
              <a:defRPr/>
            </a:lvl1pPr>
          </a:lstStyle>
          <a:p>
            <a:pPr>
              <a:defRPr/>
            </a:pPr>
            <a:fld id="{31118B12-3969-4BC0-B887-03D6F72E42CA}" type="datetimeFigureOut">
              <a:rPr lang="nl-BE"/>
              <a:pPr>
                <a:defRPr/>
              </a:pPr>
              <a:t>8/04/2020</a:t>
            </a:fld>
            <a:endParaRPr lang="nl-BE"/>
          </a:p>
        </p:txBody>
      </p:sp>
      <p:sp>
        <p:nvSpPr>
          <p:cNvPr id="5" name="Footer Placeholder 4">
            <a:extLst>
              <a:ext uri="{FF2B5EF4-FFF2-40B4-BE49-F238E27FC236}">
                <a16:creationId xmlns:a16="http://schemas.microsoft.com/office/drawing/2014/main" id="{882E77ED-A2BA-4322-8A8F-6DE933BA47DE}"/>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F6A7C152-1416-4C54-949F-17EEC99F5DD5}"/>
              </a:ext>
            </a:extLst>
          </p:cNvPr>
          <p:cNvSpPr>
            <a:spLocks noGrp="1"/>
          </p:cNvSpPr>
          <p:nvPr>
            <p:ph type="sldNum" sz="quarter" idx="12"/>
          </p:nvPr>
        </p:nvSpPr>
        <p:spPr/>
        <p:txBody>
          <a:bodyPr/>
          <a:lstStyle>
            <a:lvl1pPr>
              <a:defRPr/>
            </a:lvl1pPr>
          </a:lstStyle>
          <a:p>
            <a:pPr>
              <a:defRPr/>
            </a:pPr>
            <a:fld id="{FEFFF3F7-B9BA-4A73-8C18-0EB8FD91C95A}" type="slidenum">
              <a:rPr lang="nl-BE" altLang="en-US"/>
              <a:pPr>
                <a:defRPr/>
              </a:pPr>
              <a:t>‹#›</a:t>
            </a:fld>
            <a:endParaRPr lang="nl-BE" altLang="en-US"/>
          </a:p>
        </p:txBody>
      </p:sp>
    </p:spTree>
    <p:extLst>
      <p:ext uri="{BB962C8B-B14F-4D97-AF65-F5344CB8AC3E}">
        <p14:creationId xmlns:p14="http://schemas.microsoft.com/office/powerpoint/2010/main" val="19919338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C63816-1C0D-4EF1-8D3C-9D26200074F3}"/>
              </a:ext>
            </a:extLst>
          </p:cNvPr>
          <p:cNvSpPr>
            <a:spLocks noGrp="1"/>
          </p:cNvSpPr>
          <p:nvPr>
            <p:ph type="dt" sz="half" idx="10"/>
          </p:nvPr>
        </p:nvSpPr>
        <p:spPr/>
        <p:txBody>
          <a:bodyPr/>
          <a:lstStyle>
            <a:lvl1pPr>
              <a:defRPr/>
            </a:lvl1pPr>
          </a:lstStyle>
          <a:p>
            <a:pPr>
              <a:defRPr/>
            </a:pPr>
            <a:fld id="{7C5DE8D8-2CEB-4230-BCCC-E61CCBA9E24D}" type="datetimeFigureOut">
              <a:rPr lang="nl-BE"/>
              <a:pPr>
                <a:defRPr/>
              </a:pPr>
              <a:t>8/04/2020</a:t>
            </a:fld>
            <a:endParaRPr lang="nl-BE"/>
          </a:p>
        </p:txBody>
      </p:sp>
      <p:sp>
        <p:nvSpPr>
          <p:cNvPr id="5" name="Footer Placeholder 4">
            <a:extLst>
              <a:ext uri="{FF2B5EF4-FFF2-40B4-BE49-F238E27FC236}">
                <a16:creationId xmlns:a16="http://schemas.microsoft.com/office/drawing/2014/main" id="{053E74FC-6B69-4274-B6E0-995FAF3A3B40}"/>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8C81E966-9AD2-40E5-893E-2B0C3052ED02}"/>
              </a:ext>
            </a:extLst>
          </p:cNvPr>
          <p:cNvSpPr>
            <a:spLocks noGrp="1"/>
          </p:cNvSpPr>
          <p:nvPr>
            <p:ph type="sldNum" sz="quarter" idx="12"/>
          </p:nvPr>
        </p:nvSpPr>
        <p:spPr/>
        <p:txBody>
          <a:bodyPr/>
          <a:lstStyle>
            <a:lvl1pPr>
              <a:defRPr/>
            </a:lvl1pPr>
          </a:lstStyle>
          <a:p>
            <a:pPr>
              <a:defRPr/>
            </a:pPr>
            <a:fld id="{86455542-544D-411C-AC71-397CD2452C8A}" type="slidenum">
              <a:rPr lang="nl-BE" altLang="en-US"/>
              <a:pPr>
                <a:defRPr/>
              </a:pPr>
              <a:t>‹#›</a:t>
            </a:fld>
            <a:endParaRPr lang="nl-BE" altLang="en-US"/>
          </a:p>
        </p:txBody>
      </p:sp>
    </p:spTree>
    <p:extLst>
      <p:ext uri="{BB962C8B-B14F-4D97-AF65-F5344CB8AC3E}">
        <p14:creationId xmlns:p14="http://schemas.microsoft.com/office/powerpoint/2010/main" val="34575565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D6D2DFC0-0248-433C-8868-A85C7E70E6F6}"/>
              </a:ext>
            </a:extLst>
          </p:cNvPr>
          <p:cNvSpPr>
            <a:spLocks noGrp="1"/>
          </p:cNvSpPr>
          <p:nvPr>
            <p:ph type="dt" sz="half" idx="10"/>
          </p:nvPr>
        </p:nvSpPr>
        <p:spPr/>
        <p:txBody>
          <a:bodyPr/>
          <a:lstStyle>
            <a:lvl1pPr>
              <a:defRPr/>
            </a:lvl1pPr>
          </a:lstStyle>
          <a:p>
            <a:pPr>
              <a:defRPr/>
            </a:pPr>
            <a:fld id="{D672AA55-7508-43D2-A631-469DF31771D6}" type="datetimeFigureOut">
              <a:rPr lang="nl-BE"/>
              <a:pPr>
                <a:defRPr/>
              </a:pPr>
              <a:t>8/04/2020</a:t>
            </a:fld>
            <a:endParaRPr lang="nl-BE"/>
          </a:p>
        </p:txBody>
      </p:sp>
      <p:sp>
        <p:nvSpPr>
          <p:cNvPr id="6" name="Footer Placeholder 4">
            <a:extLst>
              <a:ext uri="{FF2B5EF4-FFF2-40B4-BE49-F238E27FC236}">
                <a16:creationId xmlns:a16="http://schemas.microsoft.com/office/drawing/2014/main" id="{67E12645-C4E8-4ADB-A675-DF442CFA4E69}"/>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24CD50EE-60EC-4E36-B0B0-DD6FEC6EE36B}"/>
              </a:ext>
            </a:extLst>
          </p:cNvPr>
          <p:cNvSpPr>
            <a:spLocks noGrp="1"/>
          </p:cNvSpPr>
          <p:nvPr>
            <p:ph type="sldNum" sz="quarter" idx="12"/>
          </p:nvPr>
        </p:nvSpPr>
        <p:spPr/>
        <p:txBody>
          <a:bodyPr/>
          <a:lstStyle>
            <a:lvl1pPr>
              <a:defRPr/>
            </a:lvl1pPr>
          </a:lstStyle>
          <a:p>
            <a:pPr>
              <a:defRPr/>
            </a:pPr>
            <a:fld id="{C17D07B1-7B9A-4CF4-876F-C8ACA00DD28E}" type="slidenum">
              <a:rPr lang="nl-BE" altLang="en-US"/>
              <a:pPr>
                <a:defRPr/>
              </a:pPr>
              <a:t>‹#›</a:t>
            </a:fld>
            <a:endParaRPr lang="nl-BE" altLang="en-US"/>
          </a:p>
        </p:txBody>
      </p:sp>
    </p:spTree>
    <p:extLst>
      <p:ext uri="{BB962C8B-B14F-4D97-AF65-F5344CB8AC3E}">
        <p14:creationId xmlns:p14="http://schemas.microsoft.com/office/powerpoint/2010/main" val="37068957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6AC54FE3-43C1-4C37-900C-9A4F406C6721}"/>
              </a:ext>
            </a:extLst>
          </p:cNvPr>
          <p:cNvSpPr>
            <a:spLocks noGrp="1"/>
          </p:cNvSpPr>
          <p:nvPr>
            <p:ph type="dt" sz="half" idx="10"/>
          </p:nvPr>
        </p:nvSpPr>
        <p:spPr/>
        <p:txBody>
          <a:bodyPr/>
          <a:lstStyle>
            <a:lvl1pPr>
              <a:defRPr/>
            </a:lvl1pPr>
          </a:lstStyle>
          <a:p>
            <a:pPr>
              <a:defRPr/>
            </a:pPr>
            <a:fld id="{CA244684-A923-44B7-A9A8-416D5CDCDE73}" type="datetimeFigureOut">
              <a:rPr lang="nl-BE"/>
              <a:pPr>
                <a:defRPr/>
              </a:pPr>
              <a:t>8/04/2020</a:t>
            </a:fld>
            <a:endParaRPr lang="nl-BE"/>
          </a:p>
        </p:txBody>
      </p:sp>
      <p:sp>
        <p:nvSpPr>
          <p:cNvPr id="8" name="Footer Placeholder 4">
            <a:extLst>
              <a:ext uri="{FF2B5EF4-FFF2-40B4-BE49-F238E27FC236}">
                <a16:creationId xmlns:a16="http://schemas.microsoft.com/office/drawing/2014/main" id="{58E0464D-B5C1-4A6D-9E87-65C8D25D8DA6}"/>
              </a:ext>
            </a:extLst>
          </p:cNvPr>
          <p:cNvSpPr>
            <a:spLocks noGrp="1"/>
          </p:cNvSpPr>
          <p:nvPr>
            <p:ph type="ftr" sz="quarter" idx="11"/>
          </p:nvPr>
        </p:nvSpPr>
        <p:spPr/>
        <p:txBody>
          <a:bodyPr/>
          <a:lstStyle>
            <a:lvl1pPr>
              <a:defRPr/>
            </a:lvl1pPr>
          </a:lstStyle>
          <a:p>
            <a:pPr>
              <a:defRPr/>
            </a:pPr>
            <a:endParaRPr lang="nl-BE"/>
          </a:p>
        </p:txBody>
      </p:sp>
      <p:sp>
        <p:nvSpPr>
          <p:cNvPr id="9" name="Slide Number Placeholder 5">
            <a:extLst>
              <a:ext uri="{FF2B5EF4-FFF2-40B4-BE49-F238E27FC236}">
                <a16:creationId xmlns:a16="http://schemas.microsoft.com/office/drawing/2014/main" id="{8F19C588-E5A1-4957-857A-A1C383FAC11B}"/>
              </a:ext>
            </a:extLst>
          </p:cNvPr>
          <p:cNvSpPr>
            <a:spLocks noGrp="1"/>
          </p:cNvSpPr>
          <p:nvPr>
            <p:ph type="sldNum" sz="quarter" idx="12"/>
          </p:nvPr>
        </p:nvSpPr>
        <p:spPr/>
        <p:txBody>
          <a:bodyPr/>
          <a:lstStyle>
            <a:lvl1pPr>
              <a:defRPr/>
            </a:lvl1pPr>
          </a:lstStyle>
          <a:p>
            <a:pPr>
              <a:defRPr/>
            </a:pPr>
            <a:fld id="{928FF242-2BAF-4C68-9B00-7CC1E8F34DAA}" type="slidenum">
              <a:rPr lang="nl-BE" altLang="en-US"/>
              <a:pPr>
                <a:defRPr/>
              </a:pPr>
              <a:t>‹#›</a:t>
            </a:fld>
            <a:endParaRPr lang="nl-BE" altLang="en-US"/>
          </a:p>
        </p:txBody>
      </p:sp>
    </p:spTree>
    <p:extLst>
      <p:ext uri="{BB962C8B-B14F-4D97-AF65-F5344CB8AC3E}">
        <p14:creationId xmlns:p14="http://schemas.microsoft.com/office/powerpoint/2010/main" val="27250511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BE240A09-2E07-47B5-82E9-1FA0BD754D9C}"/>
              </a:ext>
            </a:extLst>
          </p:cNvPr>
          <p:cNvSpPr>
            <a:spLocks noGrp="1"/>
          </p:cNvSpPr>
          <p:nvPr>
            <p:ph type="dt" sz="half" idx="10"/>
          </p:nvPr>
        </p:nvSpPr>
        <p:spPr/>
        <p:txBody>
          <a:bodyPr/>
          <a:lstStyle>
            <a:lvl1pPr>
              <a:defRPr/>
            </a:lvl1pPr>
          </a:lstStyle>
          <a:p>
            <a:pPr>
              <a:defRPr/>
            </a:pPr>
            <a:fld id="{D523B5FC-649E-4D99-A902-089EA875B5FC}" type="datetimeFigureOut">
              <a:rPr lang="nl-BE"/>
              <a:pPr>
                <a:defRPr/>
              </a:pPr>
              <a:t>8/04/2020</a:t>
            </a:fld>
            <a:endParaRPr lang="nl-BE"/>
          </a:p>
        </p:txBody>
      </p:sp>
      <p:sp>
        <p:nvSpPr>
          <p:cNvPr id="4" name="Footer Placeholder 4">
            <a:extLst>
              <a:ext uri="{FF2B5EF4-FFF2-40B4-BE49-F238E27FC236}">
                <a16:creationId xmlns:a16="http://schemas.microsoft.com/office/drawing/2014/main" id="{22365176-7CBC-41BA-BCB1-8EB4D9F54409}"/>
              </a:ext>
            </a:extLst>
          </p:cNvPr>
          <p:cNvSpPr>
            <a:spLocks noGrp="1"/>
          </p:cNvSpPr>
          <p:nvPr>
            <p:ph type="ftr" sz="quarter" idx="11"/>
          </p:nvPr>
        </p:nvSpPr>
        <p:spPr/>
        <p:txBody>
          <a:bodyPr/>
          <a:lstStyle>
            <a:lvl1pPr>
              <a:defRPr/>
            </a:lvl1pPr>
          </a:lstStyle>
          <a:p>
            <a:pPr>
              <a:defRPr/>
            </a:pPr>
            <a:endParaRPr lang="nl-BE"/>
          </a:p>
        </p:txBody>
      </p:sp>
      <p:sp>
        <p:nvSpPr>
          <p:cNvPr id="5" name="Slide Number Placeholder 5">
            <a:extLst>
              <a:ext uri="{FF2B5EF4-FFF2-40B4-BE49-F238E27FC236}">
                <a16:creationId xmlns:a16="http://schemas.microsoft.com/office/drawing/2014/main" id="{C498C237-0116-4FB3-AC6E-BD046CA30E13}"/>
              </a:ext>
            </a:extLst>
          </p:cNvPr>
          <p:cNvSpPr>
            <a:spLocks noGrp="1"/>
          </p:cNvSpPr>
          <p:nvPr>
            <p:ph type="sldNum" sz="quarter" idx="12"/>
          </p:nvPr>
        </p:nvSpPr>
        <p:spPr/>
        <p:txBody>
          <a:bodyPr/>
          <a:lstStyle>
            <a:lvl1pPr>
              <a:defRPr/>
            </a:lvl1pPr>
          </a:lstStyle>
          <a:p>
            <a:pPr>
              <a:defRPr/>
            </a:pPr>
            <a:fld id="{A9E45458-E8DE-4B01-A487-C72FD65F681F}" type="slidenum">
              <a:rPr lang="nl-BE" altLang="en-US"/>
              <a:pPr>
                <a:defRPr/>
              </a:pPr>
              <a:t>‹#›</a:t>
            </a:fld>
            <a:endParaRPr lang="nl-BE" altLang="en-US"/>
          </a:p>
        </p:txBody>
      </p:sp>
    </p:spTree>
    <p:extLst>
      <p:ext uri="{BB962C8B-B14F-4D97-AF65-F5344CB8AC3E}">
        <p14:creationId xmlns:p14="http://schemas.microsoft.com/office/powerpoint/2010/main" val="6998531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89AF3AB-D3A8-453E-A55E-F883A63F8B87}"/>
              </a:ext>
            </a:extLst>
          </p:cNvPr>
          <p:cNvSpPr>
            <a:spLocks noGrp="1"/>
          </p:cNvSpPr>
          <p:nvPr>
            <p:ph type="dt" sz="half" idx="10"/>
          </p:nvPr>
        </p:nvSpPr>
        <p:spPr/>
        <p:txBody>
          <a:bodyPr/>
          <a:lstStyle>
            <a:lvl1pPr>
              <a:defRPr/>
            </a:lvl1pPr>
          </a:lstStyle>
          <a:p>
            <a:pPr>
              <a:defRPr/>
            </a:pPr>
            <a:fld id="{4AE021E4-E061-4627-BA8E-24A3E19FFC0F}" type="datetimeFigureOut">
              <a:rPr lang="nl-BE"/>
              <a:pPr>
                <a:defRPr/>
              </a:pPr>
              <a:t>8/04/2020</a:t>
            </a:fld>
            <a:endParaRPr lang="nl-BE"/>
          </a:p>
        </p:txBody>
      </p:sp>
      <p:sp>
        <p:nvSpPr>
          <p:cNvPr id="3" name="Footer Placeholder 4">
            <a:extLst>
              <a:ext uri="{FF2B5EF4-FFF2-40B4-BE49-F238E27FC236}">
                <a16:creationId xmlns:a16="http://schemas.microsoft.com/office/drawing/2014/main" id="{BCB61F7F-C972-4E98-B72C-D0177B59AD8E}"/>
              </a:ext>
            </a:extLst>
          </p:cNvPr>
          <p:cNvSpPr>
            <a:spLocks noGrp="1"/>
          </p:cNvSpPr>
          <p:nvPr>
            <p:ph type="ftr" sz="quarter" idx="11"/>
          </p:nvPr>
        </p:nvSpPr>
        <p:spPr/>
        <p:txBody>
          <a:bodyPr/>
          <a:lstStyle>
            <a:lvl1pPr>
              <a:defRPr/>
            </a:lvl1pPr>
          </a:lstStyle>
          <a:p>
            <a:pPr>
              <a:defRPr/>
            </a:pPr>
            <a:endParaRPr lang="nl-BE"/>
          </a:p>
        </p:txBody>
      </p:sp>
      <p:sp>
        <p:nvSpPr>
          <p:cNvPr id="4" name="Slide Number Placeholder 5">
            <a:extLst>
              <a:ext uri="{FF2B5EF4-FFF2-40B4-BE49-F238E27FC236}">
                <a16:creationId xmlns:a16="http://schemas.microsoft.com/office/drawing/2014/main" id="{457E9C70-97A4-4817-9C43-558CD14BBA39}"/>
              </a:ext>
            </a:extLst>
          </p:cNvPr>
          <p:cNvSpPr>
            <a:spLocks noGrp="1"/>
          </p:cNvSpPr>
          <p:nvPr>
            <p:ph type="sldNum" sz="quarter" idx="12"/>
          </p:nvPr>
        </p:nvSpPr>
        <p:spPr/>
        <p:txBody>
          <a:bodyPr/>
          <a:lstStyle>
            <a:lvl1pPr>
              <a:defRPr/>
            </a:lvl1pPr>
          </a:lstStyle>
          <a:p>
            <a:pPr>
              <a:defRPr/>
            </a:pPr>
            <a:fld id="{4E0CAFC0-F0D3-44E6-B19D-DD69FA7BA501}" type="slidenum">
              <a:rPr lang="nl-BE" altLang="en-US"/>
              <a:pPr>
                <a:defRPr/>
              </a:pPr>
              <a:t>‹#›</a:t>
            </a:fld>
            <a:endParaRPr lang="nl-BE" altLang="en-US"/>
          </a:p>
        </p:txBody>
      </p:sp>
    </p:spTree>
    <p:extLst>
      <p:ext uri="{BB962C8B-B14F-4D97-AF65-F5344CB8AC3E}">
        <p14:creationId xmlns:p14="http://schemas.microsoft.com/office/powerpoint/2010/main" val="27290700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0FBDFE8A-8868-4364-809B-5A9F6E52A695}"/>
              </a:ext>
            </a:extLst>
          </p:cNvPr>
          <p:cNvSpPr>
            <a:spLocks noGrp="1"/>
          </p:cNvSpPr>
          <p:nvPr>
            <p:ph type="dt" sz="half" idx="10"/>
          </p:nvPr>
        </p:nvSpPr>
        <p:spPr/>
        <p:txBody>
          <a:bodyPr/>
          <a:lstStyle>
            <a:lvl1pPr>
              <a:defRPr/>
            </a:lvl1pPr>
          </a:lstStyle>
          <a:p>
            <a:pPr>
              <a:defRPr/>
            </a:pPr>
            <a:fld id="{A9B198EA-4FF9-40F6-80C6-80707915F962}" type="datetimeFigureOut">
              <a:rPr lang="nl-BE"/>
              <a:pPr>
                <a:defRPr/>
              </a:pPr>
              <a:t>8/04/2020</a:t>
            </a:fld>
            <a:endParaRPr lang="nl-BE"/>
          </a:p>
        </p:txBody>
      </p:sp>
      <p:sp>
        <p:nvSpPr>
          <p:cNvPr id="6" name="Footer Placeholder 4">
            <a:extLst>
              <a:ext uri="{FF2B5EF4-FFF2-40B4-BE49-F238E27FC236}">
                <a16:creationId xmlns:a16="http://schemas.microsoft.com/office/drawing/2014/main" id="{87B7778C-AC1E-4315-9FEB-B89114B6A48F}"/>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97873D6C-C33C-4C23-9008-83B202181EA7}"/>
              </a:ext>
            </a:extLst>
          </p:cNvPr>
          <p:cNvSpPr>
            <a:spLocks noGrp="1"/>
          </p:cNvSpPr>
          <p:nvPr>
            <p:ph type="sldNum" sz="quarter" idx="12"/>
          </p:nvPr>
        </p:nvSpPr>
        <p:spPr/>
        <p:txBody>
          <a:bodyPr/>
          <a:lstStyle>
            <a:lvl1pPr>
              <a:defRPr/>
            </a:lvl1pPr>
          </a:lstStyle>
          <a:p>
            <a:pPr>
              <a:defRPr/>
            </a:pPr>
            <a:fld id="{8C9E4E46-9131-45DF-8A67-673434E29FBA}" type="slidenum">
              <a:rPr lang="nl-BE" altLang="en-US"/>
              <a:pPr>
                <a:defRPr/>
              </a:pPr>
              <a:t>‹#›</a:t>
            </a:fld>
            <a:endParaRPr lang="nl-BE" altLang="en-US"/>
          </a:p>
        </p:txBody>
      </p:sp>
    </p:spTree>
    <p:extLst>
      <p:ext uri="{BB962C8B-B14F-4D97-AF65-F5344CB8AC3E}">
        <p14:creationId xmlns:p14="http://schemas.microsoft.com/office/powerpoint/2010/main" val="32443797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24B0ABDB-9B05-4666-B054-D8529D566189}"/>
              </a:ext>
            </a:extLst>
          </p:cNvPr>
          <p:cNvSpPr>
            <a:spLocks noGrp="1"/>
          </p:cNvSpPr>
          <p:nvPr>
            <p:ph type="dt" sz="half" idx="10"/>
          </p:nvPr>
        </p:nvSpPr>
        <p:spPr/>
        <p:txBody>
          <a:bodyPr/>
          <a:lstStyle>
            <a:lvl1pPr>
              <a:defRPr/>
            </a:lvl1pPr>
          </a:lstStyle>
          <a:p>
            <a:pPr>
              <a:defRPr/>
            </a:pPr>
            <a:fld id="{E57787F9-C114-4AE5-B2B7-3E470F46E081}" type="datetimeFigureOut">
              <a:rPr lang="nl-BE"/>
              <a:pPr>
                <a:defRPr/>
              </a:pPr>
              <a:t>8/04/2020</a:t>
            </a:fld>
            <a:endParaRPr lang="nl-BE"/>
          </a:p>
        </p:txBody>
      </p:sp>
      <p:sp>
        <p:nvSpPr>
          <p:cNvPr id="6" name="Footer Placeholder 4">
            <a:extLst>
              <a:ext uri="{FF2B5EF4-FFF2-40B4-BE49-F238E27FC236}">
                <a16:creationId xmlns:a16="http://schemas.microsoft.com/office/drawing/2014/main" id="{ABB1FD87-22D3-4E32-A15A-DCE4683FF002}"/>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10826D63-E872-42B0-9965-CFD9C60C7898}"/>
              </a:ext>
            </a:extLst>
          </p:cNvPr>
          <p:cNvSpPr>
            <a:spLocks noGrp="1"/>
          </p:cNvSpPr>
          <p:nvPr>
            <p:ph type="sldNum" sz="quarter" idx="12"/>
          </p:nvPr>
        </p:nvSpPr>
        <p:spPr/>
        <p:txBody>
          <a:bodyPr/>
          <a:lstStyle>
            <a:lvl1pPr>
              <a:defRPr/>
            </a:lvl1pPr>
          </a:lstStyle>
          <a:p>
            <a:pPr>
              <a:defRPr/>
            </a:pPr>
            <a:fld id="{4835BD4C-ADAB-4AC9-A64B-65CECB6A3FD4}" type="slidenum">
              <a:rPr lang="nl-BE" altLang="en-US"/>
              <a:pPr>
                <a:defRPr/>
              </a:pPr>
              <a:t>‹#›</a:t>
            </a:fld>
            <a:endParaRPr lang="nl-BE" altLang="en-US"/>
          </a:p>
        </p:txBody>
      </p:sp>
    </p:spTree>
    <p:extLst>
      <p:ext uri="{BB962C8B-B14F-4D97-AF65-F5344CB8AC3E}">
        <p14:creationId xmlns:p14="http://schemas.microsoft.com/office/powerpoint/2010/main" val="21007602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999FF14-3F0A-4AC9-B4B8-03C694698FF7}"/>
              </a:ext>
            </a:extLst>
          </p:cNvPr>
          <p:cNvSpPr>
            <a:spLocks noGrp="1"/>
          </p:cNvSpPr>
          <p:nvPr>
            <p:ph type="dt" sz="half" idx="10"/>
          </p:nvPr>
        </p:nvSpPr>
        <p:spPr/>
        <p:txBody>
          <a:bodyPr/>
          <a:lstStyle>
            <a:lvl1pPr>
              <a:defRPr/>
            </a:lvl1pPr>
          </a:lstStyle>
          <a:p>
            <a:pPr>
              <a:defRPr/>
            </a:pPr>
            <a:fld id="{BE1725AB-35C0-454B-B1DA-4661B4E05386}" type="datetimeFigureOut">
              <a:rPr lang="nl-BE"/>
              <a:pPr>
                <a:defRPr/>
              </a:pPr>
              <a:t>8/04/2020</a:t>
            </a:fld>
            <a:endParaRPr lang="nl-BE"/>
          </a:p>
        </p:txBody>
      </p:sp>
      <p:sp>
        <p:nvSpPr>
          <p:cNvPr id="5" name="Footer Placeholder 4">
            <a:extLst>
              <a:ext uri="{FF2B5EF4-FFF2-40B4-BE49-F238E27FC236}">
                <a16:creationId xmlns:a16="http://schemas.microsoft.com/office/drawing/2014/main" id="{73FD25B5-BDD1-49BC-9449-7EA283A13185}"/>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1A8ED662-D6C3-4D59-91A4-D8529E7BF6FF}"/>
              </a:ext>
            </a:extLst>
          </p:cNvPr>
          <p:cNvSpPr>
            <a:spLocks noGrp="1"/>
          </p:cNvSpPr>
          <p:nvPr>
            <p:ph type="sldNum" sz="quarter" idx="12"/>
          </p:nvPr>
        </p:nvSpPr>
        <p:spPr/>
        <p:txBody>
          <a:bodyPr/>
          <a:lstStyle>
            <a:lvl1pPr>
              <a:defRPr/>
            </a:lvl1pPr>
          </a:lstStyle>
          <a:p>
            <a:pPr>
              <a:defRPr/>
            </a:pPr>
            <a:fld id="{04ABD659-DBB7-4DE1-943F-B44B2786CCE6}" type="slidenum">
              <a:rPr lang="nl-BE" altLang="en-US"/>
              <a:pPr>
                <a:defRPr/>
              </a:pPr>
              <a:t>‹#›</a:t>
            </a:fld>
            <a:endParaRPr lang="nl-BE" altLang="en-US"/>
          </a:p>
        </p:txBody>
      </p:sp>
    </p:spTree>
    <p:extLst>
      <p:ext uri="{BB962C8B-B14F-4D97-AF65-F5344CB8AC3E}">
        <p14:creationId xmlns:p14="http://schemas.microsoft.com/office/powerpoint/2010/main" val="413109213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D3B8F86-0297-402C-A557-722D0A1DEFFE}"/>
              </a:ext>
            </a:extLst>
          </p:cNvPr>
          <p:cNvSpPr>
            <a:spLocks noGrp="1"/>
          </p:cNvSpPr>
          <p:nvPr>
            <p:ph type="dt" sz="half" idx="10"/>
          </p:nvPr>
        </p:nvSpPr>
        <p:spPr/>
        <p:txBody>
          <a:bodyPr/>
          <a:lstStyle>
            <a:lvl1pPr>
              <a:defRPr/>
            </a:lvl1pPr>
          </a:lstStyle>
          <a:p>
            <a:pPr>
              <a:defRPr/>
            </a:pPr>
            <a:fld id="{24C7EDA9-B28C-4287-9CEB-FFF1A4E336AC}" type="datetimeFigureOut">
              <a:rPr lang="nl-BE"/>
              <a:pPr>
                <a:defRPr/>
              </a:pPr>
              <a:t>8/04/2020</a:t>
            </a:fld>
            <a:endParaRPr lang="nl-BE"/>
          </a:p>
        </p:txBody>
      </p:sp>
      <p:sp>
        <p:nvSpPr>
          <p:cNvPr id="5" name="Footer Placeholder 4">
            <a:extLst>
              <a:ext uri="{FF2B5EF4-FFF2-40B4-BE49-F238E27FC236}">
                <a16:creationId xmlns:a16="http://schemas.microsoft.com/office/drawing/2014/main" id="{429D5A7B-8419-4661-A9AC-13A1238E9ABA}"/>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14FB6039-2575-4CDB-9F47-F685F3CDFE0E}"/>
              </a:ext>
            </a:extLst>
          </p:cNvPr>
          <p:cNvSpPr>
            <a:spLocks noGrp="1"/>
          </p:cNvSpPr>
          <p:nvPr>
            <p:ph type="sldNum" sz="quarter" idx="12"/>
          </p:nvPr>
        </p:nvSpPr>
        <p:spPr/>
        <p:txBody>
          <a:bodyPr/>
          <a:lstStyle>
            <a:lvl1pPr>
              <a:defRPr/>
            </a:lvl1pPr>
          </a:lstStyle>
          <a:p>
            <a:pPr>
              <a:defRPr/>
            </a:pPr>
            <a:fld id="{A049901C-1B8C-4F64-B393-015556CE7576}" type="slidenum">
              <a:rPr lang="nl-BE" altLang="en-US"/>
              <a:pPr>
                <a:defRPr/>
              </a:pPr>
              <a:t>‹#›</a:t>
            </a:fld>
            <a:endParaRPr lang="nl-BE" altLang="en-US"/>
          </a:p>
        </p:txBody>
      </p:sp>
    </p:spTree>
    <p:extLst>
      <p:ext uri="{BB962C8B-B14F-4D97-AF65-F5344CB8AC3E}">
        <p14:creationId xmlns:p14="http://schemas.microsoft.com/office/powerpoint/2010/main" val="188097231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F742266A-388D-491B-8FF4-2459B988FC4B}"/>
              </a:ext>
            </a:extLst>
          </p:cNvPr>
          <p:cNvSpPr>
            <a:spLocks noGrp="1"/>
          </p:cNvSpPr>
          <p:nvPr>
            <p:ph type="dt" sz="half" idx="10"/>
          </p:nvPr>
        </p:nvSpPr>
        <p:spPr/>
        <p:txBody>
          <a:bodyPr/>
          <a:lstStyle>
            <a:lvl1pPr>
              <a:defRPr/>
            </a:lvl1pPr>
          </a:lstStyle>
          <a:p>
            <a:pPr>
              <a:defRPr/>
            </a:pPr>
            <a:fld id="{39B83570-4102-4B16-9746-71FE29174168}" type="datetimeFigureOut">
              <a:rPr lang="nl-BE"/>
              <a:pPr>
                <a:defRPr/>
              </a:pPr>
              <a:t>8/04/2020</a:t>
            </a:fld>
            <a:endParaRPr lang="nl-BE"/>
          </a:p>
        </p:txBody>
      </p:sp>
      <p:sp>
        <p:nvSpPr>
          <p:cNvPr id="5" name="Footer Placeholder 4">
            <a:extLst>
              <a:ext uri="{FF2B5EF4-FFF2-40B4-BE49-F238E27FC236}">
                <a16:creationId xmlns:a16="http://schemas.microsoft.com/office/drawing/2014/main" id="{084BBAA1-002A-47ED-9E5B-738C6B0559D3}"/>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FB948BEA-C341-417F-AC43-F27007695B9D}"/>
              </a:ext>
            </a:extLst>
          </p:cNvPr>
          <p:cNvSpPr>
            <a:spLocks noGrp="1"/>
          </p:cNvSpPr>
          <p:nvPr>
            <p:ph type="sldNum" sz="quarter" idx="12"/>
          </p:nvPr>
        </p:nvSpPr>
        <p:spPr/>
        <p:txBody>
          <a:bodyPr/>
          <a:lstStyle>
            <a:lvl1pPr>
              <a:defRPr/>
            </a:lvl1pPr>
          </a:lstStyle>
          <a:p>
            <a:pPr>
              <a:defRPr/>
            </a:pPr>
            <a:fld id="{FC013AF8-2DCB-44BC-BDDF-7AD26EFE743B}" type="slidenum">
              <a:rPr lang="nl-BE" altLang="en-US"/>
              <a:pPr>
                <a:defRPr/>
              </a:pPr>
              <a:t>‹#›</a:t>
            </a:fld>
            <a:endParaRPr lang="nl-BE" altLang="en-US"/>
          </a:p>
        </p:txBody>
      </p:sp>
    </p:spTree>
    <p:extLst>
      <p:ext uri="{BB962C8B-B14F-4D97-AF65-F5344CB8AC3E}">
        <p14:creationId xmlns:p14="http://schemas.microsoft.com/office/powerpoint/2010/main" val="17635002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52F22F0-A568-4DF8-8340-FE7FF7C0252D}"/>
              </a:ext>
            </a:extLst>
          </p:cNvPr>
          <p:cNvSpPr>
            <a:spLocks noGrp="1"/>
          </p:cNvSpPr>
          <p:nvPr>
            <p:ph type="dt" sz="half" idx="10"/>
          </p:nvPr>
        </p:nvSpPr>
        <p:spPr/>
        <p:txBody>
          <a:bodyPr/>
          <a:lstStyle>
            <a:lvl1pPr>
              <a:defRPr/>
            </a:lvl1pPr>
          </a:lstStyle>
          <a:p>
            <a:pPr>
              <a:defRPr/>
            </a:pPr>
            <a:fld id="{3AC3EE83-C92B-4F06-B386-C21087B01512}" type="datetimeFigureOut">
              <a:rPr lang="nl-BE"/>
              <a:pPr>
                <a:defRPr/>
              </a:pPr>
              <a:t>8/04/2020</a:t>
            </a:fld>
            <a:endParaRPr lang="nl-BE"/>
          </a:p>
        </p:txBody>
      </p:sp>
      <p:sp>
        <p:nvSpPr>
          <p:cNvPr id="5" name="Footer Placeholder 4">
            <a:extLst>
              <a:ext uri="{FF2B5EF4-FFF2-40B4-BE49-F238E27FC236}">
                <a16:creationId xmlns:a16="http://schemas.microsoft.com/office/drawing/2014/main" id="{1CC6F447-4236-45F0-A653-DC23A0714CFE}"/>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4FEC3871-5AB0-419E-9FE0-C58E0C97BC58}"/>
              </a:ext>
            </a:extLst>
          </p:cNvPr>
          <p:cNvSpPr>
            <a:spLocks noGrp="1"/>
          </p:cNvSpPr>
          <p:nvPr>
            <p:ph type="sldNum" sz="quarter" idx="12"/>
          </p:nvPr>
        </p:nvSpPr>
        <p:spPr/>
        <p:txBody>
          <a:bodyPr/>
          <a:lstStyle>
            <a:lvl1pPr>
              <a:defRPr/>
            </a:lvl1pPr>
          </a:lstStyle>
          <a:p>
            <a:pPr>
              <a:defRPr/>
            </a:pPr>
            <a:fld id="{E45F10E8-AA7A-42DC-951E-8E4B7BE4F0E1}" type="slidenum">
              <a:rPr lang="nl-BE" altLang="en-US"/>
              <a:pPr>
                <a:defRPr/>
              </a:pPr>
              <a:t>‹#›</a:t>
            </a:fld>
            <a:endParaRPr lang="nl-BE" altLang="en-US"/>
          </a:p>
        </p:txBody>
      </p:sp>
    </p:spTree>
    <p:extLst>
      <p:ext uri="{BB962C8B-B14F-4D97-AF65-F5344CB8AC3E}">
        <p14:creationId xmlns:p14="http://schemas.microsoft.com/office/powerpoint/2010/main" val="25377144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B16E25-D114-45B5-9FF6-9ECCE5FBB598}"/>
              </a:ext>
            </a:extLst>
          </p:cNvPr>
          <p:cNvSpPr>
            <a:spLocks noGrp="1"/>
          </p:cNvSpPr>
          <p:nvPr>
            <p:ph type="dt" sz="half" idx="10"/>
          </p:nvPr>
        </p:nvSpPr>
        <p:spPr/>
        <p:txBody>
          <a:bodyPr/>
          <a:lstStyle>
            <a:lvl1pPr>
              <a:defRPr/>
            </a:lvl1pPr>
          </a:lstStyle>
          <a:p>
            <a:pPr>
              <a:defRPr/>
            </a:pPr>
            <a:fld id="{C99540BD-083A-4C38-B2AA-3C08BE6B192D}" type="datetimeFigureOut">
              <a:rPr lang="nl-BE"/>
              <a:pPr>
                <a:defRPr/>
              </a:pPr>
              <a:t>8/04/2020</a:t>
            </a:fld>
            <a:endParaRPr lang="nl-BE"/>
          </a:p>
        </p:txBody>
      </p:sp>
      <p:sp>
        <p:nvSpPr>
          <p:cNvPr id="5" name="Footer Placeholder 4">
            <a:extLst>
              <a:ext uri="{FF2B5EF4-FFF2-40B4-BE49-F238E27FC236}">
                <a16:creationId xmlns:a16="http://schemas.microsoft.com/office/drawing/2014/main" id="{9BA57B08-F275-410F-B4FA-00FD4FD85285}"/>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5165CF78-9D1D-44E7-BEBA-02DB91307A46}"/>
              </a:ext>
            </a:extLst>
          </p:cNvPr>
          <p:cNvSpPr>
            <a:spLocks noGrp="1"/>
          </p:cNvSpPr>
          <p:nvPr>
            <p:ph type="sldNum" sz="quarter" idx="12"/>
          </p:nvPr>
        </p:nvSpPr>
        <p:spPr/>
        <p:txBody>
          <a:bodyPr/>
          <a:lstStyle>
            <a:lvl1pPr>
              <a:defRPr/>
            </a:lvl1pPr>
          </a:lstStyle>
          <a:p>
            <a:pPr>
              <a:defRPr/>
            </a:pPr>
            <a:fld id="{31D66738-2E4D-4619-A1E7-D943FAF50C58}" type="slidenum">
              <a:rPr lang="nl-BE" altLang="en-US"/>
              <a:pPr>
                <a:defRPr/>
              </a:pPr>
              <a:t>‹#›</a:t>
            </a:fld>
            <a:endParaRPr lang="nl-BE" altLang="en-US"/>
          </a:p>
        </p:txBody>
      </p:sp>
    </p:spTree>
    <p:extLst>
      <p:ext uri="{BB962C8B-B14F-4D97-AF65-F5344CB8AC3E}">
        <p14:creationId xmlns:p14="http://schemas.microsoft.com/office/powerpoint/2010/main" val="8568078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69CADBFE-8EB9-4623-AF93-5FB81B9ABBB6}"/>
              </a:ext>
            </a:extLst>
          </p:cNvPr>
          <p:cNvSpPr>
            <a:spLocks noGrp="1"/>
          </p:cNvSpPr>
          <p:nvPr>
            <p:ph type="dt" sz="half" idx="10"/>
          </p:nvPr>
        </p:nvSpPr>
        <p:spPr/>
        <p:txBody>
          <a:bodyPr/>
          <a:lstStyle>
            <a:lvl1pPr>
              <a:defRPr/>
            </a:lvl1pPr>
          </a:lstStyle>
          <a:p>
            <a:pPr>
              <a:defRPr/>
            </a:pPr>
            <a:fld id="{85D0524D-B01A-4E5D-9620-43681DFEDACF}" type="datetimeFigureOut">
              <a:rPr lang="nl-BE"/>
              <a:pPr>
                <a:defRPr/>
              </a:pPr>
              <a:t>8/04/2020</a:t>
            </a:fld>
            <a:endParaRPr lang="nl-BE"/>
          </a:p>
        </p:txBody>
      </p:sp>
      <p:sp>
        <p:nvSpPr>
          <p:cNvPr id="6" name="Footer Placeholder 4">
            <a:extLst>
              <a:ext uri="{FF2B5EF4-FFF2-40B4-BE49-F238E27FC236}">
                <a16:creationId xmlns:a16="http://schemas.microsoft.com/office/drawing/2014/main" id="{4CDD19BD-0364-4F02-97C8-B4CCBB1618F2}"/>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5F10B7F4-E714-48C9-B864-D169B9829A59}"/>
              </a:ext>
            </a:extLst>
          </p:cNvPr>
          <p:cNvSpPr>
            <a:spLocks noGrp="1"/>
          </p:cNvSpPr>
          <p:nvPr>
            <p:ph type="sldNum" sz="quarter" idx="12"/>
          </p:nvPr>
        </p:nvSpPr>
        <p:spPr/>
        <p:txBody>
          <a:bodyPr/>
          <a:lstStyle>
            <a:lvl1pPr>
              <a:defRPr/>
            </a:lvl1pPr>
          </a:lstStyle>
          <a:p>
            <a:pPr>
              <a:defRPr/>
            </a:pPr>
            <a:fld id="{0D48E716-DA49-4F26-B269-5728C137DAB8}" type="slidenum">
              <a:rPr lang="nl-BE" altLang="en-US"/>
              <a:pPr>
                <a:defRPr/>
              </a:pPr>
              <a:t>‹#›</a:t>
            </a:fld>
            <a:endParaRPr lang="nl-BE" altLang="en-US"/>
          </a:p>
        </p:txBody>
      </p:sp>
    </p:spTree>
    <p:extLst>
      <p:ext uri="{BB962C8B-B14F-4D97-AF65-F5344CB8AC3E}">
        <p14:creationId xmlns:p14="http://schemas.microsoft.com/office/powerpoint/2010/main" val="9741460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28828BFD-3942-4C22-9CAC-CA861BB48198}"/>
              </a:ext>
            </a:extLst>
          </p:cNvPr>
          <p:cNvSpPr>
            <a:spLocks noGrp="1"/>
          </p:cNvSpPr>
          <p:nvPr>
            <p:ph type="dt" sz="half" idx="10"/>
          </p:nvPr>
        </p:nvSpPr>
        <p:spPr/>
        <p:txBody>
          <a:bodyPr/>
          <a:lstStyle>
            <a:lvl1pPr>
              <a:defRPr/>
            </a:lvl1pPr>
          </a:lstStyle>
          <a:p>
            <a:pPr>
              <a:defRPr/>
            </a:pPr>
            <a:fld id="{610C36FD-BF65-4894-98BB-E599A3522A50}" type="datetimeFigureOut">
              <a:rPr lang="nl-BE"/>
              <a:pPr>
                <a:defRPr/>
              </a:pPr>
              <a:t>8/04/2020</a:t>
            </a:fld>
            <a:endParaRPr lang="nl-BE"/>
          </a:p>
        </p:txBody>
      </p:sp>
      <p:sp>
        <p:nvSpPr>
          <p:cNvPr id="8" name="Footer Placeholder 4">
            <a:extLst>
              <a:ext uri="{FF2B5EF4-FFF2-40B4-BE49-F238E27FC236}">
                <a16:creationId xmlns:a16="http://schemas.microsoft.com/office/drawing/2014/main" id="{D4E4C933-135F-42E4-8628-408B953E1910}"/>
              </a:ext>
            </a:extLst>
          </p:cNvPr>
          <p:cNvSpPr>
            <a:spLocks noGrp="1"/>
          </p:cNvSpPr>
          <p:nvPr>
            <p:ph type="ftr" sz="quarter" idx="11"/>
          </p:nvPr>
        </p:nvSpPr>
        <p:spPr/>
        <p:txBody>
          <a:bodyPr/>
          <a:lstStyle>
            <a:lvl1pPr>
              <a:defRPr/>
            </a:lvl1pPr>
          </a:lstStyle>
          <a:p>
            <a:pPr>
              <a:defRPr/>
            </a:pPr>
            <a:endParaRPr lang="nl-BE"/>
          </a:p>
        </p:txBody>
      </p:sp>
      <p:sp>
        <p:nvSpPr>
          <p:cNvPr id="9" name="Slide Number Placeholder 5">
            <a:extLst>
              <a:ext uri="{FF2B5EF4-FFF2-40B4-BE49-F238E27FC236}">
                <a16:creationId xmlns:a16="http://schemas.microsoft.com/office/drawing/2014/main" id="{B0B1BEE2-04B9-4C29-9713-2A2F133CCD5A}"/>
              </a:ext>
            </a:extLst>
          </p:cNvPr>
          <p:cNvSpPr>
            <a:spLocks noGrp="1"/>
          </p:cNvSpPr>
          <p:nvPr>
            <p:ph type="sldNum" sz="quarter" idx="12"/>
          </p:nvPr>
        </p:nvSpPr>
        <p:spPr/>
        <p:txBody>
          <a:bodyPr/>
          <a:lstStyle>
            <a:lvl1pPr>
              <a:defRPr/>
            </a:lvl1pPr>
          </a:lstStyle>
          <a:p>
            <a:pPr>
              <a:defRPr/>
            </a:pPr>
            <a:fld id="{559FC4A5-9904-49FD-A838-AE1C9C2B6EDA}" type="slidenum">
              <a:rPr lang="nl-BE" altLang="en-US"/>
              <a:pPr>
                <a:defRPr/>
              </a:pPr>
              <a:t>‹#›</a:t>
            </a:fld>
            <a:endParaRPr lang="nl-BE" altLang="en-US"/>
          </a:p>
        </p:txBody>
      </p:sp>
    </p:spTree>
    <p:extLst>
      <p:ext uri="{BB962C8B-B14F-4D97-AF65-F5344CB8AC3E}">
        <p14:creationId xmlns:p14="http://schemas.microsoft.com/office/powerpoint/2010/main" val="599286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6D8B7F22-B049-4401-B093-6960B8777ECD}"/>
              </a:ext>
            </a:extLst>
          </p:cNvPr>
          <p:cNvSpPr>
            <a:spLocks noGrp="1"/>
          </p:cNvSpPr>
          <p:nvPr>
            <p:ph type="dt" sz="half" idx="10"/>
          </p:nvPr>
        </p:nvSpPr>
        <p:spPr/>
        <p:txBody>
          <a:bodyPr/>
          <a:lstStyle>
            <a:lvl1pPr>
              <a:defRPr/>
            </a:lvl1pPr>
          </a:lstStyle>
          <a:p>
            <a:pPr>
              <a:defRPr/>
            </a:pPr>
            <a:fld id="{D1F8B9F7-5A14-48FA-A756-4BF271095BA4}" type="datetimeFigureOut">
              <a:rPr lang="nl-BE"/>
              <a:pPr>
                <a:defRPr/>
              </a:pPr>
              <a:t>8/04/2020</a:t>
            </a:fld>
            <a:endParaRPr lang="nl-BE"/>
          </a:p>
        </p:txBody>
      </p:sp>
      <p:sp>
        <p:nvSpPr>
          <p:cNvPr id="4" name="Footer Placeholder 4">
            <a:extLst>
              <a:ext uri="{FF2B5EF4-FFF2-40B4-BE49-F238E27FC236}">
                <a16:creationId xmlns:a16="http://schemas.microsoft.com/office/drawing/2014/main" id="{C63BE368-3F5F-49C5-8C95-709045E6F785}"/>
              </a:ext>
            </a:extLst>
          </p:cNvPr>
          <p:cNvSpPr>
            <a:spLocks noGrp="1"/>
          </p:cNvSpPr>
          <p:nvPr>
            <p:ph type="ftr" sz="quarter" idx="11"/>
          </p:nvPr>
        </p:nvSpPr>
        <p:spPr/>
        <p:txBody>
          <a:bodyPr/>
          <a:lstStyle>
            <a:lvl1pPr>
              <a:defRPr/>
            </a:lvl1pPr>
          </a:lstStyle>
          <a:p>
            <a:pPr>
              <a:defRPr/>
            </a:pPr>
            <a:endParaRPr lang="nl-BE"/>
          </a:p>
        </p:txBody>
      </p:sp>
      <p:sp>
        <p:nvSpPr>
          <p:cNvPr id="5" name="Slide Number Placeholder 5">
            <a:extLst>
              <a:ext uri="{FF2B5EF4-FFF2-40B4-BE49-F238E27FC236}">
                <a16:creationId xmlns:a16="http://schemas.microsoft.com/office/drawing/2014/main" id="{FA60EA33-55FF-4F42-A5C1-A3AB38F1E33E}"/>
              </a:ext>
            </a:extLst>
          </p:cNvPr>
          <p:cNvSpPr>
            <a:spLocks noGrp="1"/>
          </p:cNvSpPr>
          <p:nvPr>
            <p:ph type="sldNum" sz="quarter" idx="12"/>
          </p:nvPr>
        </p:nvSpPr>
        <p:spPr/>
        <p:txBody>
          <a:bodyPr/>
          <a:lstStyle>
            <a:lvl1pPr>
              <a:defRPr/>
            </a:lvl1pPr>
          </a:lstStyle>
          <a:p>
            <a:pPr>
              <a:defRPr/>
            </a:pPr>
            <a:fld id="{8BBA04A9-953D-4CDD-817A-BDEF2FF13980}" type="slidenum">
              <a:rPr lang="nl-BE" altLang="en-US"/>
              <a:pPr>
                <a:defRPr/>
              </a:pPr>
              <a:t>‹#›</a:t>
            </a:fld>
            <a:endParaRPr lang="nl-BE" altLang="en-US"/>
          </a:p>
        </p:txBody>
      </p:sp>
    </p:spTree>
    <p:extLst>
      <p:ext uri="{BB962C8B-B14F-4D97-AF65-F5344CB8AC3E}">
        <p14:creationId xmlns:p14="http://schemas.microsoft.com/office/powerpoint/2010/main" val="206635245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70AE995-FEE1-43B8-9D59-0499EA5AAFFD}"/>
              </a:ext>
            </a:extLst>
          </p:cNvPr>
          <p:cNvSpPr>
            <a:spLocks noGrp="1"/>
          </p:cNvSpPr>
          <p:nvPr>
            <p:ph type="dt" sz="half" idx="10"/>
          </p:nvPr>
        </p:nvSpPr>
        <p:spPr/>
        <p:txBody>
          <a:bodyPr/>
          <a:lstStyle>
            <a:lvl1pPr>
              <a:defRPr/>
            </a:lvl1pPr>
          </a:lstStyle>
          <a:p>
            <a:pPr>
              <a:defRPr/>
            </a:pPr>
            <a:fld id="{CB76D5F2-2929-4630-ABEE-3B81B19D9BCE}" type="datetimeFigureOut">
              <a:rPr lang="nl-BE"/>
              <a:pPr>
                <a:defRPr/>
              </a:pPr>
              <a:t>8/04/2020</a:t>
            </a:fld>
            <a:endParaRPr lang="nl-BE"/>
          </a:p>
        </p:txBody>
      </p:sp>
      <p:sp>
        <p:nvSpPr>
          <p:cNvPr id="3" name="Footer Placeholder 4">
            <a:extLst>
              <a:ext uri="{FF2B5EF4-FFF2-40B4-BE49-F238E27FC236}">
                <a16:creationId xmlns:a16="http://schemas.microsoft.com/office/drawing/2014/main" id="{77477DD1-C484-4ACB-B39A-61A161C04624}"/>
              </a:ext>
            </a:extLst>
          </p:cNvPr>
          <p:cNvSpPr>
            <a:spLocks noGrp="1"/>
          </p:cNvSpPr>
          <p:nvPr>
            <p:ph type="ftr" sz="quarter" idx="11"/>
          </p:nvPr>
        </p:nvSpPr>
        <p:spPr/>
        <p:txBody>
          <a:bodyPr/>
          <a:lstStyle>
            <a:lvl1pPr>
              <a:defRPr/>
            </a:lvl1pPr>
          </a:lstStyle>
          <a:p>
            <a:pPr>
              <a:defRPr/>
            </a:pPr>
            <a:endParaRPr lang="nl-BE"/>
          </a:p>
        </p:txBody>
      </p:sp>
      <p:sp>
        <p:nvSpPr>
          <p:cNvPr id="4" name="Slide Number Placeholder 5">
            <a:extLst>
              <a:ext uri="{FF2B5EF4-FFF2-40B4-BE49-F238E27FC236}">
                <a16:creationId xmlns:a16="http://schemas.microsoft.com/office/drawing/2014/main" id="{AF204FE1-2768-4E1E-80C0-7EFA7147C6EB}"/>
              </a:ext>
            </a:extLst>
          </p:cNvPr>
          <p:cNvSpPr>
            <a:spLocks noGrp="1"/>
          </p:cNvSpPr>
          <p:nvPr>
            <p:ph type="sldNum" sz="quarter" idx="12"/>
          </p:nvPr>
        </p:nvSpPr>
        <p:spPr/>
        <p:txBody>
          <a:bodyPr/>
          <a:lstStyle>
            <a:lvl1pPr>
              <a:defRPr/>
            </a:lvl1pPr>
          </a:lstStyle>
          <a:p>
            <a:pPr>
              <a:defRPr/>
            </a:pPr>
            <a:fld id="{27055F66-3D3C-4E9A-B8E3-2FFCD6F69F28}" type="slidenum">
              <a:rPr lang="nl-BE" altLang="en-US"/>
              <a:pPr>
                <a:defRPr/>
              </a:pPr>
              <a:t>‹#›</a:t>
            </a:fld>
            <a:endParaRPr lang="nl-BE" altLang="en-US"/>
          </a:p>
        </p:txBody>
      </p:sp>
    </p:spTree>
    <p:extLst>
      <p:ext uri="{BB962C8B-B14F-4D97-AF65-F5344CB8AC3E}">
        <p14:creationId xmlns:p14="http://schemas.microsoft.com/office/powerpoint/2010/main" val="65749919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D9172447-054E-4BA3-A0D2-FE5E762B3E07}"/>
              </a:ext>
            </a:extLst>
          </p:cNvPr>
          <p:cNvSpPr>
            <a:spLocks noGrp="1"/>
          </p:cNvSpPr>
          <p:nvPr>
            <p:ph type="dt" sz="half" idx="10"/>
          </p:nvPr>
        </p:nvSpPr>
        <p:spPr/>
        <p:txBody>
          <a:bodyPr/>
          <a:lstStyle>
            <a:lvl1pPr>
              <a:defRPr/>
            </a:lvl1pPr>
          </a:lstStyle>
          <a:p>
            <a:pPr>
              <a:defRPr/>
            </a:pPr>
            <a:fld id="{A5B95E7E-63B1-4CE5-8851-53F1337036CE}" type="datetimeFigureOut">
              <a:rPr lang="nl-BE"/>
              <a:pPr>
                <a:defRPr/>
              </a:pPr>
              <a:t>8/04/2020</a:t>
            </a:fld>
            <a:endParaRPr lang="nl-BE"/>
          </a:p>
        </p:txBody>
      </p:sp>
      <p:sp>
        <p:nvSpPr>
          <p:cNvPr id="6" name="Footer Placeholder 4">
            <a:extLst>
              <a:ext uri="{FF2B5EF4-FFF2-40B4-BE49-F238E27FC236}">
                <a16:creationId xmlns:a16="http://schemas.microsoft.com/office/drawing/2014/main" id="{18AF6E11-06FC-4CD0-B08F-E5AF5EC12F13}"/>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075592E8-2B0E-4C43-B488-B36D1AE98FBC}"/>
              </a:ext>
            </a:extLst>
          </p:cNvPr>
          <p:cNvSpPr>
            <a:spLocks noGrp="1"/>
          </p:cNvSpPr>
          <p:nvPr>
            <p:ph type="sldNum" sz="quarter" idx="12"/>
          </p:nvPr>
        </p:nvSpPr>
        <p:spPr/>
        <p:txBody>
          <a:bodyPr/>
          <a:lstStyle>
            <a:lvl1pPr>
              <a:defRPr/>
            </a:lvl1pPr>
          </a:lstStyle>
          <a:p>
            <a:pPr>
              <a:defRPr/>
            </a:pPr>
            <a:fld id="{D555ED60-5726-43A3-9A8F-414D872C75C2}" type="slidenum">
              <a:rPr lang="nl-BE" altLang="en-US"/>
              <a:pPr>
                <a:defRPr/>
              </a:pPr>
              <a:t>‹#›</a:t>
            </a:fld>
            <a:endParaRPr lang="nl-BE" altLang="en-US"/>
          </a:p>
        </p:txBody>
      </p:sp>
    </p:spTree>
    <p:extLst>
      <p:ext uri="{BB962C8B-B14F-4D97-AF65-F5344CB8AC3E}">
        <p14:creationId xmlns:p14="http://schemas.microsoft.com/office/powerpoint/2010/main" val="242168907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DE06C5F0-E438-4067-BC6D-5115B218CD7A}"/>
              </a:ext>
            </a:extLst>
          </p:cNvPr>
          <p:cNvSpPr>
            <a:spLocks noGrp="1"/>
          </p:cNvSpPr>
          <p:nvPr>
            <p:ph type="dt" sz="half" idx="10"/>
          </p:nvPr>
        </p:nvSpPr>
        <p:spPr/>
        <p:txBody>
          <a:bodyPr/>
          <a:lstStyle>
            <a:lvl1pPr>
              <a:defRPr/>
            </a:lvl1pPr>
          </a:lstStyle>
          <a:p>
            <a:pPr>
              <a:defRPr/>
            </a:pPr>
            <a:fld id="{3F4CC12F-7303-445C-A302-5FDD71C7719A}" type="datetimeFigureOut">
              <a:rPr lang="nl-BE"/>
              <a:pPr>
                <a:defRPr/>
              </a:pPr>
              <a:t>8/04/2020</a:t>
            </a:fld>
            <a:endParaRPr lang="nl-BE"/>
          </a:p>
        </p:txBody>
      </p:sp>
      <p:sp>
        <p:nvSpPr>
          <p:cNvPr id="6" name="Footer Placeholder 4">
            <a:extLst>
              <a:ext uri="{FF2B5EF4-FFF2-40B4-BE49-F238E27FC236}">
                <a16:creationId xmlns:a16="http://schemas.microsoft.com/office/drawing/2014/main" id="{A89B7443-063B-4207-B2B0-ECD09988FAF3}"/>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CBBB8E59-2B6B-4076-9DC3-D440A74B5543}"/>
              </a:ext>
            </a:extLst>
          </p:cNvPr>
          <p:cNvSpPr>
            <a:spLocks noGrp="1"/>
          </p:cNvSpPr>
          <p:nvPr>
            <p:ph type="sldNum" sz="quarter" idx="12"/>
          </p:nvPr>
        </p:nvSpPr>
        <p:spPr/>
        <p:txBody>
          <a:bodyPr/>
          <a:lstStyle>
            <a:lvl1pPr>
              <a:defRPr/>
            </a:lvl1pPr>
          </a:lstStyle>
          <a:p>
            <a:pPr>
              <a:defRPr/>
            </a:pPr>
            <a:fld id="{2E4E4504-5EF7-4A68-A6A4-BE44CE8D7EC8}" type="slidenum">
              <a:rPr lang="nl-BE" altLang="en-US"/>
              <a:pPr>
                <a:defRPr/>
              </a:pPr>
              <a:t>‹#›</a:t>
            </a:fld>
            <a:endParaRPr lang="nl-BE" altLang="en-US"/>
          </a:p>
        </p:txBody>
      </p:sp>
    </p:spTree>
    <p:extLst>
      <p:ext uri="{BB962C8B-B14F-4D97-AF65-F5344CB8AC3E}">
        <p14:creationId xmlns:p14="http://schemas.microsoft.com/office/powerpoint/2010/main" val="40293455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2614293-2611-44CA-B266-7D8CAB2E6F86}"/>
              </a:ext>
            </a:extLst>
          </p:cNvPr>
          <p:cNvSpPr>
            <a:spLocks noGrp="1"/>
          </p:cNvSpPr>
          <p:nvPr>
            <p:ph type="dt" sz="half" idx="10"/>
          </p:nvPr>
        </p:nvSpPr>
        <p:spPr/>
        <p:txBody>
          <a:bodyPr/>
          <a:lstStyle>
            <a:lvl1pPr>
              <a:defRPr/>
            </a:lvl1pPr>
          </a:lstStyle>
          <a:p>
            <a:pPr>
              <a:defRPr/>
            </a:pPr>
            <a:fld id="{04755575-5B3C-4C45-B05D-8ADC5E2A5592}" type="datetimeFigureOut">
              <a:rPr lang="nl-BE"/>
              <a:pPr>
                <a:defRPr/>
              </a:pPr>
              <a:t>8/04/2020</a:t>
            </a:fld>
            <a:endParaRPr lang="nl-BE"/>
          </a:p>
        </p:txBody>
      </p:sp>
      <p:sp>
        <p:nvSpPr>
          <p:cNvPr id="5" name="Footer Placeholder 4">
            <a:extLst>
              <a:ext uri="{FF2B5EF4-FFF2-40B4-BE49-F238E27FC236}">
                <a16:creationId xmlns:a16="http://schemas.microsoft.com/office/drawing/2014/main" id="{17880CE2-97C2-40B7-B180-D0ED63FF9D39}"/>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F223DBD0-4E32-4036-8345-9B911EDCBEE1}"/>
              </a:ext>
            </a:extLst>
          </p:cNvPr>
          <p:cNvSpPr>
            <a:spLocks noGrp="1"/>
          </p:cNvSpPr>
          <p:nvPr>
            <p:ph type="sldNum" sz="quarter" idx="12"/>
          </p:nvPr>
        </p:nvSpPr>
        <p:spPr/>
        <p:txBody>
          <a:bodyPr/>
          <a:lstStyle>
            <a:lvl1pPr>
              <a:defRPr/>
            </a:lvl1pPr>
          </a:lstStyle>
          <a:p>
            <a:pPr>
              <a:defRPr/>
            </a:pPr>
            <a:fld id="{468D7E16-CB2F-4D62-83E9-2196AB2104F4}" type="slidenum">
              <a:rPr lang="nl-BE" altLang="en-US"/>
              <a:pPr>
                <a:defRPr/>
              </a:pPr>
              <a:t>‹#›</a:t>
            </a:fld>
            <a:endParaRPr lang="nl-BE" altLang="en-US"/>
          </a:p>
        </p:txBody>
      </p:sp>
    </p:spTree>
    <p:extLst>
      <p:ext uri="{BB962C8B-B14F-4D97-AF65-F5344CB8AC3E}">
        <p14:creationId xmlns:p14="http://schemas.microsoft.com/office/powerpoint/2010/main" val="37992813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97DF953-9615-4E01-86FC-D66865CF8863}"/>
              </a:ext>
            </a:extLst>
          </p:cNvPr>
          <p:cNvSpPr>
            <a:spLocks noGrp="1"/>
          </p:cNvSpPr>
          <p:nvPr>
            <p:ph type="dt" sz="half" idx="10"/>
          </p:nvPr>
        </p:nvSpPr>
        <p:spPr/>
        <p:txBody>
          <a:bodyPr/>
          <a:lstStyle>
            <a:lvl1pPr>
              <a:defRPr/>
            </a:lvl1pPr>
          </a:lstStyle>
          <a:p>
            <a:pPr>
              <a:defRPr/>
            </a:pPr>
            <a:fld id="{0626F5F6-7A97-4D97-9152-E369E6EA9290}" type="datetimeFigureOut">
              <a:rPr lang="nl-BE"/>
              <a:pPr>
                <a:defRPr/>
              </a:pPr>
              <a:t>8/04/2020</a:t>
            </a:fld>
            <a:endParaRPr lang="nl-BE"/>
          </a:p>
        </p:txBody>
      </p:sp>
      <p:sp>
        <p:nvSpPr>
          <p:cNvPr id="5" name="Footer Placeholder 4">
            <a:extLst>
              <a:ext uri="{FF2B5EF4-FFF2-40B4-BE49-F238E27FC236}">
                <a16:creationId xmlns:a16="http://schemas.microsoft.com/office/drawing/2014/main" id="{C40D2348-8942-41BB-8CC8-784BCEC074F6}"/>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93C2F370-1AB8-41C3-828C-8BE2B7168991}"/>
              </a:ext>
            </a:extLst>
          </p:cNvPr>
          <p:cNvSpPr>
            <a:spLocks noGrp="1"/>
          </p:cNvSpPr>
          <p:nvPr>
            <p:ph type="sldNum" sz="quarter" idx="12"/>
          </p:nvPr>
        </p:nvSpPr>
        <p:spPr/>
        <p:txBody>
          <a:bodyPr/>
          <a:lstStyle>
            <a:lvl1pPr>
              <a:defRPr/>
            </a:lvl1pPr>
          </a:lstStyle>
          <a:p>
            <a:pPr>
              <a:defRPr/>
            </a:pPr>
            <a:fld id="{6AFCE95D-9CC4-4A5F-A7A2-D5DD2C78E2B7}" type="slidenum">
              <a:rPr lang="nl-BE" altLang="en-US"/>
              <a:pPr>
                <a:defRPr/>
              </a:pPr>
              <a:t>‹#›</a:t>
            </a:fld>
            <a:endParaRPr lang="nl-BE" altLang="en-US"/>
          </a:p>
        </p:txBody>
      </p:sp>
    </p:spTree>
    <p:extLst>
      <p:ext uri="{BB962C8B-B14F-4D97-AF65-F5344CB8AC3E}">
        <p14:creationId xmlns:p14="http://schemas.microsoft.com/office/powerpoint/2010/main" val="41614884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0C3BAC3C-98A1-469A-8EA3-EEEC5DB2BD73}"/>
              </a:ext>
            </a:extLst>
          </p:cNvPr>
          <p:cNvSpPr>
            <a:spLocks noGrp="1"/>
          </p:cNvSpPr>
          <p:nvPr>
            <p:ph type="dt" sz="half" idx="10"/>
          </p:nvPr>
        </p:nvSpPr>
        <p:spPr/>
        <p:txBody>
          <a:bodyPr/>
          <a:lstStyle>
            <a:lvl1pPr>
              <a:defRPr/>
            </a:lvl1pPr>
          </a:lstStyle>
          <a:p>
            <a:pPr>
              <a:defRPr/>
            </a:pPr>
            <a:fld id="{3C5FD3AF-F2E3-4509-8D81-238D15B2B15F}" type="datetimeFigureOut">
              <a:rPr lang="nl-BE"/>
              <a:pPr>
                <a:defRPr/>
              </a:pPr>
              <a:t>8/04/2020</a:t>
            </a:fld>
            <a:endParaRPr lang="nl-BE"/>
          </a:p>
        </p:txBody>
      </p:sp>
      <p:sp>
        <p:nvSpPr>
          <p:cNvPr id="5" name="Footer Placeholder 4">
            <a:extLst>
              <a:ext uri="{FF2B5EF4-FFF2-40B4-BE49-F238E27FC236}">
                <a16:creationId xmlns:a16="http://schemas.microsoft.com/office/drawing/2014/main" id="{20A49B37-933F-45AF-B573-5FFAEFDD7641}"/>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82BCF071-1705-4535-82C2-E9034A713FD1}"/>
              </a:ext>
            </a:extLst>
          </p:cNvPr>
          <p:cNvSpPr>
            <a:spLocks noGrp="1"/>
          </p:cNvSpPr>
          <p:nvPr>
            <p:ph type="sldNum" sz="quarter" idx="12"/>
          </p:nvPr>
        </p:nvSpPr>
        <p:spPr/>
        <p:txBody>
          <a:bodyPr/>
          <a:lstStyle>
            <a:lvl1pPr>
              <a:defRPr/>
            </a:lvl1pPr>
          </a:lstStyle>
          <a:p>
            <a:pPr>
              <a:defRPr/>
            </a:pPr>
            <a:fld id="{2309781C-DF35-4FC8-8F40-4047F6969167}" type="slidenum">
              <a:rPr lang="nl-BE" altLang="en-US"/>
              <a:pPr>
                <a:defRPr/>
              </a:pPr>
              <a:t>‹#›</a:t>
            </a:fld>
            <a:endParaRPr lang="nl-BE" altLang="en-US"/>
          </a:p>
        </p:txBody>
      </p:sp>
    </p:spTree>
    <p:extLst>
      <p:ext uri="{BB962C8B-B14F-4D97-AF65-F5344CB8AC3E}">
        <p14:creationId xmlns:p14="http://schemas.microsoft.com/office/powerpoint/2010/main" val="167462619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8178DAB-F442-4661-B23C-415BD104DAC9}"/>
              </a:ext>
            </a:extLst>
          </p:cNvPr>
          <p:cNvSpPr>
            <a:spLocks noGrp="1"/>
          </p:cNvSpPr>
          <p:nvPr>
            <p:ph type="dt" sz="half" idx="10"/>
          </p:nvPr>
        </p:nvSpPr>
        <p:spPr/>
        <p:txBody>
          <a:bodyPr/>
          <a:lstStyle>
            <a:lvl1pPr>
              <a:defRPr/>
            </a:lvl1pPr>
          </a:lstStyle>
          <a:p>
            <a:pPr>
              <a:defRPr/>
            </a:pPr>
            <a:fld id="{D4D0D3FE-A8F8-4825-8ED0-A3333272CCC7}" type="datetimeFigureOut">
              <a:rPr lang="nl-BE"/>
              <a:pPr>
                <a:defRPr/>
              </a:pPr>
              <a:t>8/04/2020</a:t>
            </a:fld>
            <a:endParaRPr lang="nl-BE"/>
          </a:p>
        </p:txBody>
      </p:sp>
      <p:sp>
        <p:nvSpPr>
          <p:cNvPr id="5" name="Footer Placeholder 4">
            <a:extLst>
              <a:ext uri="{FF2B5EF4-FFF2-40B4-BE49-F238E27FC236}">
                <a16:creationId xmlns:a16="http://schemas.microsoft.com/office/drawing/2014/main" id="{177C7B6A-D3AD-45EF-8161-5FF14A13BD58}"/>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8152EB45-583F-4B29-8807-A705E90D0AB1}"/>
              </a:ext>
            </a:extLst>
          </p:cNvPr>
          <p:cNvSpPr>
            <a:spLocks noGrp="1"/>
          </p:cNvSpPr>
          <p:nvPr>
            <p:ph type="sldNum" sz="quarter" idx="12"/>
          </p:nvPr>
        </p:nvSpPr>
        <p:spPr/>
        <p:txBody>
          <a:bodyPr/>
          <a:lstStyle>
            <a:lvl1pPr>
              <a:defRPr/>
            </a:lvl1pPr>
          </a:lstStyle>
          <a:p>
            <a:pPr>
              <a:defRPr/>
            </a:pPr>
            <a:fld id="{A54D2351-4804-46FA-9773-2B9E4891DD69}" type="slidenum">
              <a:rPr lang="nl-BE" altLang="en-US"/>
              <a:pPr>
                <a:defRPr/>
              </a:pPr>
              <a:t>‹#›</a:t>
            </a:fld>
            <a:endParaRPr lang="nl-BE" altLang="en-US"/>
          </a:p>
        </p:txBody>
      </p:sp>
    </p:spTree>
    <p:extLst>
      <p:ext uri="{BB962C8B-B14F-4D97-AF65-F5344CB8AC3E}">
        <p14:creationId xmlns:p14="http://schemas.microsoft.com/office/powerpoint/2010/main" val="90922466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1DC02B-43AF-4D0A-8A4B-72839E1C27E6}"/>
              </a:ext>
            </a:extLst>
          </p:cNvPr>
          <p:cNvSpPr>
            <a:spLocks noGrp="1"/>
          </p:cNvSpPr>
          <p:nvPr>
            <p:ph type="dt" sz="half" idx="10"/>
          </p:nvPr>
        </p:nvSpPr>
        <p:spPr/>
        <p:txBody>
          <a:bodyPr/>
          <a:lstStyle>
            <a:lvl1pPr>
              <a:defRPr/>
            </a:lvl1pPr>
          </a:lstStyle>
          <a:p>
            <a:pPr>
              <a:defRPr/>
            </a:pPr>
            <a:fld id="{E4B5EBB8-0B9F-4F62-A68F-CF7CC653AEA5}" type="datetimeFigureOut">
              <a:rPr lang="nl-BE"/>
              <a:pPr>
                <a:defRPr/>
              </a:pPr>
              <a:t>8/04/2020</a:t>
            </a:fld>
            <a:endParaRPr lang="nl-BE"/>
          </a:p>
        </p:txBody>
      </p:sp>
      <p:sp>
        <p:nvSpPr>
          <p:cNvPr id="5" name="Footer Placeholder 4">
            <a:extLst>
              <a:ext uri="{FF2B5EF4-FFF2-40B4-BE49-F238E27FC236}">
                <a16:creationId xmlns:a16="http://schemas.microsoft.com/office/drawing/2014/main" id="{55CA8320-A41C-4775-BF12-7D172B8331B6}"/>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73A2C7BF-37DB-4140-8586-F8CA77E13769}"/>
              </a:ext>
            </a:extLst>
          </p:cNvPr>
          <p:cNvSpPr>
            <a:spLocks noGrp="1"/>
          </p:cNvSpPr>
          <p:nvPr>
            <p:ph type="sldNum" sz="quarter" idx="12"/>
          </p:nvPr>
        </p:nvSpPr>
        <p:spPr/>
        <p:txBody>
          <a:bodyPr/>
          <a:lstStyle>
            <a:lvl1pPr>
              <a:defRPr/>
            </a:lvl1pPr>
          </a:lstStyle>
          <a:p>
            <a:pPr>
              <a:defRPr/>
            </a:pPr>
            <a:fld id="{659C3AD0-C747-4DAA-886D-D9AF3556528B}" type="slidenum">
              <a:rPr lang="nl-BE" altLang="en-US"/>
              <a:pPr>
                <a:defRPr/>
              </a:pPr>
              <a:t>‹#›</a:t>
            </a:fld>
            <a:endParaRPr lang="nl-BE" altLang="en-US"/>
          </a:p>
        </p:txBody>
      </p:sp>
    </p:spTree>
    <p:extLst>
      <p:ext uri="{BB962C8B-B14F-4D97-AF65-F5344CB8AC3E}">
        <p14:creationId xmlns:p14="http://schemas.microsoft.com/office/powerpoint/2010/main" val="85484095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6327C88D-76ED-44B8-8A69-A679BA844B25}"/>
              </a:ext>
            </a:extLst>
          </p:cNvPr>
          <p:cNvSpPr>
            <a:spLocks noGrp="1"/>
          </p:cNvSpPr>
          <p:nvPr>
            <p:ph type="dt" sz="half" idx="10"/>
          </p:nvPr>
        </p:nvSpPr>
        <p:spPr/>
        <p:txBody>
          <a:bodyPr/>
          <a:lstStyle>
            <a:lvl1pPr>
              <a:defRPr/>
            </a:lvl1pPr>
          </a:lstStyle>
          <a:p>
            <a:pPr>
              <a:defRPr/>
            </a:pPr>
            <a:fld id="{61FE6C8B-FDE3-4DB6-970D-E87FB92CA292}" type="datetimeFigureOut">
              <a:rPr lang="nl-BE"/>
              <a:pPr>
                <a:defRPr/>
              </a:pPr>
              <a:t>8/04/2020</a:t>
            </a:fld>
            <a:endParaRPr lang="nl-BE"/>
          </a:p>
        </p:txBody>
      </p:sp>
      <p:sp>
        <p:nvSpPr>
          <p:cNvPr id="6" name="Footer Placeholder 4">
            <a:extLst>
              <a:ext uri="{FF2B5EF4-FFF2-40B4-BE49-F238E27FC236}">
                <a16:creationId xmlns:a16="http://schemas.microsoft.com/office/drawing/2014/main" id="{52BDEBE4-818D-4B2A-BFC3-3563DBDECF01}"/>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F66009CD-65CD-44C2-B063-3FA0F7F06F6C}"/>
              </a:ext>
            </a:extLst>
          </p:cNvPr>
          <p:cNvSpPr>
            <a:spLocks noGrp="1"/>
          </p:cNvSpPr>
          <p:nvPr>
            <p:ph type="sldNum" sz="quarter" idx="12"/>
          </p:nvPr>
        </p:nvSpPr>
        <p:spPr/>
        <p:txBody>
          <a:bodyPr/>
          <a:lstStyle>
            <a:lvl1pPr>
              <a:defRPr/>
            </a:lvl1pPr>
          </a:lstStyle>
          <a:p>
            <a:pPr>
              <a:defRPr/>
            </a:pPr>
            <a:fld id="{ACDD31E0-3CAB-43CB-829A-B79F5316B20F}" type="slidenum">
              <a:rPr lang="nl-BE" altLang="en-US"/>
              <a:pPr>
                <a:defRPr/>
              </a:pPr>
              <a:t>‹#›</a:t>
            </a:fld>
            <a:endParaRPr lang="nl-BE" altLang="en-US"/>
          </a:p>
        </p:txBody>
      </p:sp>
    </p:spTree>
    <p:extLst>
      <p:ext uri="{BB962C8B-B14F-4D97-AF65-F5344CB8AC3E}">
        <p14:creationId xmlns:p14="http://schemas.microsoft.com/office/powerpoint/2010/main" val="23255813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6787210B-22BC-461C-8B87-DF3194D88876}"/>
              </a:ext>
            </a:extLst>
          </p:cNvPr>
          <p:cNvSpPr>
            <a:spLocks noGrp="1"/>
          </p:cNvSpPr>
          <p:nvPr>
            <p:ph type="dt" sz="half" idx="10"/>
          </p:nvPr>
        </p:nvSpPr>
        <p:spPr/>
        <p:txBody>
          <a:bodyPr/>
          <a:lstStyle>
            <a:lvl1pPr>
              <a:defRPr/>
            </a:lvl1pPr>
          </a:lstStyle>
          <a:p>
            <a:pPr>
              <a:defRPr/>
            </a:pPr>
            <a:fld id="{0CC18802-7202-44D5-9519-3BED560EBFC2}" type="datetimeFigureOut">
              <a:rPr lang="nl-BE"/>
              <a:pPr>
                <a:defRPr/>
              </a:pPr>
              <a:t>8/04/2020</a:t>
            </a:fld>
            <a:endParaRPr lang="nl-BE"/>
          </a:p>
        </p:txBody>
      </p:sp>
      <p:sp>
        <p:nvSpPr>
          <p:cNvPr id="8" name="Footer Placeholder 4">
            <a:extLst>
              <a:ext uri="{FF2B5EF4-FFF2-40B4-BE49-F238E27FC236}">
                <a16:creationId xmlns:a16="http://schemas.microsoft.com/office/drawing/2014/main" id="{C763DAD6-4CE4-4A7A-B0A1-1DFA4D84D093}"/>
              </a:ext>
            </a:extLst>
          </p:cNvPr>
          <p:cNvSpPr>
            <a:spLocks noGrp="1"/>
          </p:cNvSpPr>
          <p:nvPr>
            <p:ph type="ftr" sz="quarter" idx="11"/>
          </p:nvPr>
        </p:nvSpPr>
        <p:spPr/>
        <p:txBody>
          <a:bodyPr/>
          <a:lstStyle>
            <a:lvl1pPr>
              <a:defRPr/>
            </a:lvl1pPr>
          </a:lstStyle>
          <a:p>
            <a:pPr>
              <a:defRPr/>
            </a:pPr>
            <a:endParaRPr lang="nl-BE"/>
          </a:p>
        </p:txBody>
      </p:sp>
      <p:sp>
        <p:nvSpPr>
          <p:cNvPr id="9" name="Slide Number Placeholder 5">
            <a:extLst>
              <a:ext uri="{FF2B5EF4-FFF2-40B4-BE49-F238E27FC236}">
                <a16:creationId xmlns:a16="http://schemas.microsoft.com/office/drawing/2014/main" id="{A3682E91-33D0-40AF-8F58-6B73F708ED7C}"/>
              </a:ext>
            </a:extLst>
          </p:cNvPr>
          <p:cNvSpPr>
            <a:spLocks noGrp="1"/>
          </p:cNvSpPr>
          <p:nvPr>
            <p:ph type="sldNum" sz="quarter" idx="12"/>
          </p:nvPr>
        </p:nvSpPr>
        <p:spPr/>
        <p:txBody>
          <a:bodyPr/>
          <a:lstStyle>
            <a:lvl1pPr>
              <a:defRPr/>
            </a:lvl1pPr>
          </a:lstStyle>
          <a:p>
            <a:pPr>
              <a:defRPr/>
            </a:pPr>
            <a:fld id="{76F48879-6C4B-411B-843D-71BA5DE4F00D}" type="slidenum">
              <a:rPr lang="nl-BE" altLang="en-US"/>
              <a:pPr>
                <a:defRPr/>
              </a:pPr>
              <a:t>‹#›</a:t>
            </a:fld>
            <a:endParaRPr lang="nl-BE" altLang="en-US"/>
          </a:p>
        </p:txBody>
      </p:sp>
    </p:spTree>
    <p:extLst>
      <p:ext uri="{BB962C8B-B14F-4D97-AF65-F5344CB8AC3E}">
        <p14:creationId xmlns:p14="http://schemas.microsoft.com/office/powerpoint/2010/main" val="115812136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9EF347DD-31DC-4E97-AF8A-E9D60DA8A759}"/>
              </a:ext>
            </a:extLst>
          </p:cNvPr>
          <p:cNvSpPr>
            <a:spLocks noGrp="1"/>
          </p:cNvSpPr>
          <p:nvPr>
            <p:ph type="dt" sz="half" idx="10"/>
          </p:nvPr>
        </p:nvSpPr>
        <p:spPr/>
        <p:txBody>
          <a:bodyPr/>
          <a:lstStyle>
            <a:lvl1pPr>
              <a:defRPr/>
            </a:lvl1pPr>
          </a:lstStyle>
          <a:p>
            <a:pPr>
              <a:defRPr/>
            </a:pPr>
            <a:fld id="{A219618F-DB0A-4A50-B080-918A37ECC51A}" type="datetimeFigureOut">
              <a:rPr lang="nl-BE"/>
              <a:pPr>
                <a:defRPr/>
              </a:pPr>
              <a:t>8/04/2020</a:t>
            </a:fld>
            <a:endParaRPr lang="nl-BE"/>
          </a:p>
        </p:txBody>
      </p:sp>
      <p:sp>
        <p:nvSpPr>
          <p:cNvPr id="4" name="Footer Placeholder 4">
            <a:extLst>
              <a:ext uri="{FF2B5EF4-FFF2-40B4-BE49-F238E27FC236}">
                <a16:creationId xmlns:a16="http://schemas.microsoft.com/office/drawing/2014/main" id="{6D8AAFE8-BA9E-421A-A69E-EF7E6A0DC642}"/>
              </a:ext>
            </a:extLst>
          </p:cNvPr>
          <p:cNvSpPr>
            <a:spLocks noGrp="1"/>
          </p:cNvSpPr>
          <p:nvPr>
            <p:ph type="ftr" sz="quarter" idx="11"/>
          </p:nvPr>
        </p:nvSpPr>
        <p:spPr/>
        <p:txBody>
          <a:bodyPr/>
          <a:lstStyle>
            <a:lvl1pPr>
              <a:defRPr/>
            </a:lvl1pPr>
          </a:lstStyle>
          <a:p>
            <a:pPr>
              <a:defRPr/>
            </a:pPr>
            <a:endParaRPr lang="nl-BE"/>
          </a:p>
        </p:txBody>
      </p:sp>
      <p:sp>
        <p:nvSpPr>
          <p:cNvPr id="5" name="Slide Number Placeholder 5">
            <a:extLst>
              <a:ext uri="{FF2B5EF4-FFF2-40B4-BE49-F238E27FC236}">
                <a16:creationId xmlns:a16="http://schemas.microsoft.com/office/drawing/2014/main" id="{43D2815C-9568-42EF-AE10-FA1841CB9E53}"/>
              </a:ext>
            </a:extLst>
          </p:cNvPr>
          <p:cNvSpPr>
            <a:spLocks noGrp="1"/>
          </p:cNvSpPr>
          <p:nvPr>
            <p:ph type="sldNum" sz="quarter" idx="12"/>
          </p:nvPr>
        </p:nvSpPr>
        <p:spPr/>
        <p:txBody>
          <a:bodyPr/>
          <a:lstStyle>
            <a:lvl1pPr>
              <a:defRPr/>
            </a:lvl1pPr>
          </a:lstStyle>
          <a:p>
            <a:pPr>
              <a:defRPr/>
            </a:pPr>
            <a:fld id="{D1854CF3-6A99-4C78-AA32-85FD04AE1098}" type="slidenum">
              <a:rPr lang="nl-BE" altLang="en-US"/>
              <a:pPr>
                <a:defRPr/>
              </a:pPr>
              <a:t>‹#›</a:t>
            </a:fld>
            <a:endParaRPr lang="nl-BE" altLang="en-US"/>
          </a:p>
        </p:txBody>
      </p:sp>
    </p:spTree>
    <p:extLst>
      <p:ext uri="{BB962C8B-B14F-4D97-AF65-F5344CB8AC3E}">
        <p14:creationId xmlns:p14="http://schemas.microsoft.com/office/powerpoint/2010/main" val="25899743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4E55FB9-72B5-4063-82AC-B9B2D60B86A7}"/>
              </a:ext>
            </a:extLst>
          </p:cNvPr>
          <p:cNvSpPr>
            <a:spLocks noGrp="1"/>
          </p:cNvSpPr>
          <p:nvPr>
            <p:ph type="dt" sz="half" idx="10"/>
          </p:nvPr>
        </p:nvSpPr>
        <p:spPr/>
        <p:txBody>
          <a:bodyPr/>
          <a:lstStyle>
            <a:lvl1pPr>
              <a:defRPr/>
            </a:lvl1pPr>
          </a:lstStyle>
          <a:p>
            <a:pPr>
              <a:defRPr/>
            </a:pPr>
            <a:fld id="{CC3E480B-AC97-400C-AB30-513E03B52ACF}" type="datetimeFigureOut">
              <a:rPr lang="nl-BE"/>
              <a:pPr>
                <a:defRPr/>
              </a:pPr>
              <a:t>8/04/2020</a:t>
            </a:fld>
            <a:endParaRPr lang="nl-BE"/>
          </a:p>
        </p:txBody>
      </p:sp>
      <p:sp>
        <p:nvSpPr>
          <p:cNvPr id="3" name="Footer Placeholder 4">
            <a:extLst>
              <a:ext uri="{FF2B5EF4-FFF2-40B4-BE49-F238E27FC236}">
                <a16:creationId xmlns:a16="http://schemas.microsoft.com/office/drawing/2014/main" id="{F42CD0C6-A84E-4427-98E1-A8BA16929692}"/>
              </a:ext>
            </a:extLst>
          </p:cNvPr>
          <p:cNvSpPr>
            <a:spLocks noGrp="1"/>
          </p:cNvSpPr>
          <p:nvPr>
            <p:ph type="ftr" sz="quarter" idx="11"/>
          </p:nvPr>
        </p:nvSpPr>
        <p:spPr/>
        <p:txBody>
          <a:bodyPr/>
          <a:lstStyle>
            <a:lvl1pPr>
              <a:defRPr/>
            </a:lvl1pPr>
          </a:lstStyle>
          <a:p>
            <a:pPr>
              <a:defRPr/>
            </a:pPr>
            <a:endParaRPr lang="nl-BE"/>
          </a:p>
        </p:txBody>
      </p:sp>
      <p:sp>
        <p:nvSpPr>
          <p:cNvPr id="4" name="Slide Number Placeholder 5">
            <a:extLst>
              <a:ext uri="{FF2B5EF4-FFF2-40B4-BE49-F238E27FC236}">
                <a16:creationId xmlns:a16="http://schemas.microsoft.com/office/drawing/2014/main" id="{82531A9E-6D91-4DD6-964E-484704790A08}"/>
              </a:ext>
            </a:extLst>
          </p:cNvPr>
          <p:cNvSpPr>
            <a:spLocks noGrp="1"/>
          </p:cNvSpPr>
          <p:nvPr>
            <p:ph type="sldNum" sz="quarter" idx="12"/>
          </p:nvPr>
        </p:nvSpPr>
        <p:spPr/>
        <p:txBody>
          <a:bodyPr/>
          <a:lstStyle>
            <a:lvl1pPr>
              <a:defRPr/>
            </a:lvl1pPr>
          </a:lstStyle>
          <a:p>
            <a:pPr>
              <a:defRPr/>
            </a:pPr>
            <a:fld id="{A543993F-996E-4B32-9B5D-B71DE86BF93F}" type="slidenum">
              <a:rPr lang="nl-BE" altLang="en-US"/>
              <a:pPr>
                <a:defRPr/>
              </a:pPr>
              <a:t>‹#›</a:t>
            </a:fld>
            <a:endParaRPr lang="nl-BE" altLang="en-US"/>
          </a:p>
        </p:txBody>
      </p:sp>
    </p:spTree>
    <p:extLst>
      <p:ext uri="{BB962C8B-B14F-4D97-AF65-F5344CB8AC3E}">
        <p14:creationId xmlns:p14="http://schemas.microsoft.com/office/powerpoint/2010/main" val="50740445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F565421F-3A51-4A63-82AC-4AF55F90FD89}"/>
              </a:ext>
            </a:extLst>
          </p:cNvPr>
          <p:cNvSpPr>
            <a:spLocks noGrp="1"/>
          </p:cNvSpPr>
          <p:nvPr>
            <p:ph type="dt" sz="half" idx="10"/>
          </p:nvPr>
        </p:nvSpPr>
        <p:spPr/>
        <p:txBody>
          <a:bodyPr/>
          <a:lstStyle>
            <a:lvl1pPr>
              <a:defRPr/>
            </a:lvl1pPr>
          </a:lstStyle>
          <a:p>
            <a:pPr>
              <a:defRPr/>
            </a:pPr>
            <a:fld id="{15093D89-02F8-4292-A076-8C67E2C03990}" type="datetimeFigureOut">
              <a:rPr lang="nl-BE"/>
              <a:pPr>
                <a:defRPr/>
              </a:pPr>
              <a:t>8/04/2020</a:t>
            </a:fld>
            <a:endParaRPr lang="nl-BE"/>
          </a:p>
        </p:txBody>
      </p:sp>
      <p:sp>
        <p:nvSpPr>
          <p:cNvPr id="6" name="Footer Placeholder 4">
            <a:extLst>
              <a:ext uri="{FF2B5EF4-FFF2-40B4-BE49-F238E27FC236}">
                <a16:creationId xmlns:a16="http://schemas.microsoft.com/office/drawing/2014/main" id="{E246CE34-5B98-462B-986F-E921D02940E6}"/>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6BF5E74D-EE2D-486F-A94C-A7CC39B2BBBC}"/>
              </a:ext>
            </a:extLst>
          </p:cNvPr>
          <p:cNvSpPr>
            <a:spLocks noGrp="1"/>
          </p:cNvSpPr>
          <p:nvPr>
            <p:ph type="sldNum" sz="quarter" idx="12"/>
          </p:nvPr>
        </p:nvSpPr>
        <p:spPr/>
        <p:txBody>
          <a:bodyPr/>
          <a:lstStyle>
            <a:lvl1pPr>
              <a:defRPr/>
            </a:lvl1pPr>
          </a:lstStyle>
          <a:p>
            <a:pPr>
              <a:defRPr/>
            </a:pPr>
            <a:fld id="{EC40D4CC-7471-411E-9673-748CEF26D9FC}" type="slidenum">
              <a:rPr lang="nl-BE" altLang="en-US"/>
              <a:pPr>
                <a:defRPr/>
              </a:pPr>
              <a:t>‹#›</a:t>
            </a:fld>
            <a:endParaRPr lang="nl-BE" altLang="en-US"/>
          </a:p>
        </p:txBody>
      </p:sp>
    </p:spTree>
    <p:extLst>
      <p:ext uri="{BB962C8B-B14F-4D97-AF65-F5344CB8AC3E}">
        <p14:creationId xmlns:p14="http://schemas.microsoft.com/office/powerpoint/2010/main" val="95420462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487B3F3E-4A85-44C9-8B7B-89911EDB4839}"/>
              </a:ext>
            </a:extLst>
          </p:cNvPr>
          <p:cNvSpPr>
            <a:spLocks noGrp="1"/>
          </p:cNvSpPr>
          <p:nvPr>
            <p:ph type="dt" sz="half" idx="10"/>
          </p:nvPr>
        </p:nvSpPr>
        <p:spPr/>
        <p:txBody>
          <a:bodyPr/>
          <a:lstStyle>
            <a:lvl1pPr>
              <a:defRPr/>
            </a:lvl1pPr>
          </a:lstStyle>
          <a:p>
            <a:pPr>
              <a:defRPr/>
            </a:pPr>
            <a:fld id="{4516E541-9A4D-46F3-9D1E-9EB574613B57}" type="datetimeFigureOut">
              <a:rPr lang="nl-BE"/>
              <a:pPr>
                <a:defRPr/>
              </a:pPr>
              <a:t>8/04/2020</a:t>
            </a:fld>
            <a:endParaRPr lang="nl-BE"/>
          </a:p>
        </p:txBody>
      </p:sp>
      <p:sp>
        <p:nvSpPr>
          <p:cNvPr id="6" name="Footer Placeholder 4">
            <a:extLst>
              <a:ext uri="{FF2B5EF4-FFF2-40B4-BE49-F238E27FC236}">
                <a16:creationId xmlns:a16="http://schemas.microsoft.com/office/drawing/2014/main" id="{93012E18-3EAD-4270-95D6-12E9428C0631}"/>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C8EB5623-8562-472E-B2C5-6E05FEC4D969}"/>
              </a:ext>
            </a:extLst>
          </p:cNvPr>
          <p:cNvSpPr>
            <a:spLocks noGrp="1"/>
          </p:cNvSpPr>
          <p:nvPr>
            <p:ph type="sldNum" sz="quarter" idx="12"/>
          </p:nvPr>
        </p:nvSpPr>
        <p:spPr/>
        <p:txBody>
          <a:bodyPr/>
          <a:lstStyle>
            <a:lvl1pPr>
              <a:defRPr/>
            </a:lvl1pPr>
          </a:lstStyle>
          <a:p>
            <a:pPr>
              <a:defRPr/>
            </a:pPr>
            <a:fld id="{981B4C49-95F9-4701-BFBC-312664C95213}" type="slidenum">
              <a:rPr lang="nl-BE" altLang="en-US"/>
              <a:pPr>
                <a:defRPr/>
              </a:pPr>
              <a:t>‹#›</a:t>
            </a:fld>
            <a:endParaRPr lang="nl-BE" altLang="en-US"/>
          </a:p>
        </p:txBody>
      </p:sp>
    </p:spTree>
    <p:extLst>
      <p:ext uri="{BB962C8B-B14F-4D97-AF65-F5344CB8AC3E}">
        <p14:creationId xmlns:p14="http://schemas.microsoft.com/office/powerpoint/2010/main" val="35832289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622FD5C-B1F2-4B42-8291-CCA5C479D7A9}"/>
              </a:ext>
            </a:extLst>
          </p:cNvPr>
          <p:cNvSpPr>
            <a:spLocks noGrp="1"/>
          </p:cNvSpPr>
          <p:nvPr>
            <p:ph type="dt" sz="half" idx="10"/>
          </p:nvPr>
        </p:nvSpPr>
        <p:spPr/>
        <p:txBody>
          <a:bodyPr/>
          <a:lstStyle>
            <a:lvl1pPr>
              <a:defRPr/>
            </a:lvl1pPr>
          </a:lstStyle>
          <a:p>
            <a:pPr>
              <a:defRPr/>
            </a:pPr>
            <a:fld id="{63FBE3CA-665F-4863-9B00-341A50D056D1}" type="datetimeFigureOut">
              <a:rPr lang="nl-BE"/>
              <a:pPr>
                <a:defRPr/>
              </a:pPr>
              <a:t>8/04/2020</a:t>
            </a:fld>
            <a:endParaRPr lang="nl-BE"/>
          </a:p>
        </p:txBody>
      </p:sp>
      <p:sp>
        <p:nvSpPr>
          <p:cNvPr id="5" name="Footer Placeholder 4">
            <a:extLst>
              <a:ext uri="{FF2B5EF4-FFF2-40B4-BE49-F238E27FC236}">
                <a16:creationId xmlns:a16="http://schemas.microsoft.com/office/drawing/2014/main" id="{D66D272D-5AE1-4E4F-A7DD-CC29A7685A5F}"/>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56E32B9B-20F9-4E8A-8067-CA733487E367}"/>
              </a:ext>
            </a:extLst>
          </p:cNvPr>
          <p:cNvSpPr>
            <a:spLocks noGrp="1"/>
          </p:cNvSpPr>
          <p:nvPr>
            <p:ph type="sldNum" sz="quarter" idx="12"/>
          </p:nvPr>
        </p:nvSpPr>
        <p:spPr/>
        <p:txBody>
          <a:bodyPr/>
          <a:lstStyle>
            <a:lvl1pPr>
              <a:defRPr/>
            </a:lvl1pPr>
          </a:lstStyle>
          <a:p>
            <a:pPr>
              <a:defRPr/>
            </a:pPr>
            <a:fld id="{8199F892-48AA-49EC-B3F7-594CCE98F80D}" type="slidenum">
              <a:rPr lang="nl-BE" altLang="en-US"/>
              <a:pPr>
                <a:defRPr/>
              </a:pPr>
              <a:t>‹#›</a:t>
            </a:fld>
            <a:endParaRPr lang="nl-BE" altLang="en-US"/>
          </a:p>
        </p:txBody>
      </p:sp>
    </p:spTree>
    <p:extLst>
      <p:ext uri="{BB962C8B-B14F-4D97-AF65-F5344CB8AC3E}">
        <p14:creationId xmlns:p14="http://schemas.microsoft.com/office/powerpoint/2010/main" val="25258431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E821F3E-F489-4437-A68D-6B368BE1C596}"/>
              </a:ext>
            </a:extLst>
          </p:cNvPr>
          <p:cNvSpPr>
            <a:spLocks noGrp="1"/>
          </p:cNvSpPr>
          <p:nvPr>
            <p:ph type="dt" sz="half" idx="10"/>
          </p:nvPr>
        </p:nvSpPr>
        <p:spPr/>
        <p:txBody>
          <a:bodyPr/>
          <a:lstStyle>
            <a:lvl1pPr>
              <a:defRPr/>
            </a:lvl1pPr>
          </a:lstStyle>
          <a:p>
            <a:pPr>
              <a:defRPr/>
            </a:pPr>
            <a:fld id="{DB7D734A-221F-443E-86A9-17A9DF00F9D8}" type="datetimeFigureOut">
              <a:rPr lang="nl-BE"/>
              <a:pPr>
                <a:defRPr/>
              </a:pPr>
              <a:t>8/04/2020</a:t>
            </a:fld>
            <a:endParaRPr lang="nl-BE"/>
          </a:p>
        </p:txBody>
      </p:sp>
      <p:sp>
        <p:nvSpPr>
          <p:cNvPr id="5" name="Footer Placeholder 4">
            <a:extLst>
              <a:ext uri="{FF2B5EF4-FFF2-40B4-BE49-F238E27FC236}">
                <a16:creationId xmlns:a16="http://schemas.microsoft.com/office/drawing/2014/main" id="{85FB50E3-2E4C-4D92-A4CD-02D1CE0DE85A}"/>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92FBFADC-3423-4557-9CEB-3EA89E030765}"/>
              </a:ext>
            </a:extLst>
          </p:cNvPr>
          <p:cNvSpPr>
            <a:spLocks noGrp="1"/>
          </p:cNvSpPr>
          <p:nvPr>
            <p:ph type="sldNum" sz="quarter" idx="12"/>
          </p:nvPr>
        </p:nvSpPr>
        <p:spPr/>
        <p:txBody>
          <a:bodyPr/>
          <a:lstStyle>
            <a:lvl1pPr>
              <a:defRPr/>
            </a:lvl1pPr>
          </a:lstStyle>
          <a:p>
            <a:pPr>
              <a:defRPr/>
            </a:pPr>
            <a:fld id="{EACB7436-0B8B-46E8-B84D-1EFC4D548407}" type="slidenum">
              <a:rPr lang="nl-BE" altLang="en-US"/>
              <a:pPr>
                <a:defRPr/>
              </a:pPr>
              <a:t>‹#›</a:t>
            </a:fld>
            <a:endParaRPr lang="nl-BE" altLang="en-US"/>
          </a:p>
        </p:txBody>
      </p:sp>
    </p:spTree>
    <p:extLst>
      <p:ext uri="{BB962C8B-B14F-4D97-AF65-F5344CB8AC3E}">
        <p14:creationId xmlns:p14="http://schemas.microsoft.com/office/powerpoint/2010/main" val="234826303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BCF52C35-4AFC-4451-8D8A-76B1E0D216AD}"/>
              </a:ext>
            </a:extLst>
          </p:cNvPr>
          <p:cNvSpPr>
            <a:spLocks noGrp="1"/>
          </p:cNvSpPr>
          <p:nvPr>
            <p:ph type="dt" sz="half" idx="10"/>
          </p:nvPr>
        </p:nvSpPr>
        <p:spPr/>
        <p:txBody>
          <a:bodyPr/>
          <a:lstStyle>
            <a:lvl1pPr>
              <a:defRPr/>
            </a:lvl1pPr>
          </a:lstStyle>
          <a:p>
            <a:pPr>
              <a:defRPr/>
            </a:pPr>
            <a:fld id="{4FD56F85-DF7C-46F0-A541-9588AF3A917D}" type="datetimeFigureOut">
              <a:rPr lang="nl-BE"/>
              <a:pPr>
                <a:defRPr/>
              </a:pPr>
              <a:t>8/04/2020</a:t>
            </a:fld>
            <a:endParaRPr lang="nl-BE"/>
          </a:p>
        </p:txBody>
      </p:sp>
      <p:sp>
        <p:nvSpPr>
          <p:cNvPr id="5" name="Footer Placeholder 4">
            <a:extLst>
              <a:ext uri="{FF2B5EF4-FFF2-40B4-BE49-F238E27FC236}">
                <a16:creationId xmlns:a16="http://schemas.microsoft.com/office/drawing/2014/main" id="{AA3CBFFA-A3B3-4539-96BF-DC650E6C79BE}"/>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DD8D00FD-C808-43A3-9007-C2E4D4F443D6}"/>
              </a:ext>
            </a:extLst>
          </p:cNvPr>
          <p:cNvSpPr>
            <a:spLocks noGrp="1"/>
          </p:cNvSpPr>
          <p:nvPr>
            <p:ph type="sldNum" sz="quarter" idx="12"/>
          </p:nvPr>
        </p:nvSpPr>
        <p:spPr/>
        <p:txBody>
          <a:bodyPr/>
          <a:lstStyle>
            <a:lvl1pPr>
              <a:defRPr/>
            </a:lvl1pPr>
          </a:lstStyle>
          <a:p>
            <a:pPr>
              <a:defRPr/>
            </a:pPr>
            <a:fld id="{8FE4A9DD-F934-485E-9979-BACA380EB75C}" type="slidenum">
              <a:rPr lang="nl-BE" altLang="en-US"/>
              <a:pPr>
                <a:defRPr/>
              </a:pPr>
              <a:t>‹#›</a:t>
            </a:fld>
            <a:endParaRPr lang="nl-BE" altLang="en-US"/>
          </a:p>
        </p:txBody>
      </p:sp>
    </p:spTree>
    <p:extLst>
      <p:ext uri="{BB962C8B-B14F-4D97-AF65-F5344CB8AC3E}">
        <p14:creationId xmlns:p14="http://schemas.microsoft.com/office/powerpoint/2010/main" val="29734738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6C2D856-43B4-4806-B11C-65A6D8C3222D}"/>
              </a:ext>
            </a:extLst>
          </p:cNvPr>
          <p:cNvSpPr>
            <a:spLocks noGrp="1"/>
          </p:cNvSpPr>
          <p:nvPr>
            <p:ph type="dt" sz="half" idx="10"/>
          </p:nvPr>
        </p:nvSpPr>
        <p:spPr/>
        <p:txBody>
          <a:bodyPr/>
          <a:lstStyle>
            <a:lvl1pPr>
              <a:defRPr/>
            </a:lvl1pPr>
          </a:lstStyle>
          <a:p>
            <a:pPr>
              <a:defRPr/>
            </a:pPr>
            <a:fld id="{4DCF90EF-BF5E-4FFB-9DB3-F7C04AA27F68}" type="datetimeFigureOut">
              <a:rPr lang="nl-BE"/>
              <a:pPr>
                <a:defRPr/>
              </a:pPr>
              <a:t>8/04/2020</a:t>
            </a:fld>
            <a:endParaRPr lang="nl-BE"/>
          </a:p>
        </p:txBody>
      </p:sp>
      <p:sp>
        <p:nvSpPr>
          <p:cNvPr id="5" name="Footer Placeholder 4">
            <a:extLst>
              <a:ext uri="{FF2B5EF4-FFF2-40B4-BE49-F238E27FC236}">
                <a16:creationId xmlns:a16="http://schemas.microsoft.com/office/drawing/2014/main" id="{6C791F62-6999-4D17-A417-519D2920FE2B}"/>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0CAB2E2F-0688-4657-890A-9A7A9726C1A4}"/>
              </a:ext>
            </a:extLst>
          </p:cNvPr>
          <p:cNvSpPr>
            <a:spLocks noGrp="1"/>
          </p:cNvSpPr>
          <p:nvPr>
            <p:ph type="sldNum" sz="quarter" idx="12"/>
          </p:nvPr>
        </p:nvSpPr>
        <p:spPr/>
        <p:txBody>
          <a:bodyPr/>
          <a:lstStyle>
            <a:lvl1pPr>
              <a:defRPr/>
            </a:lvl1pPr>
          </a:lstStyle>
          <a:p>
            <a:pPr>
              <a:defRPr/>
            </a:pPr>
            <a:fld id="{F19911F5-51C5-4CE0-A24C-E1DE8A4A0974}" type="slidenum">
              <a:rPr lang="nl-BE" altLang="en-US"/>
              <a:pPr>
                <a:defRPr/>
              </a:pPr>
              <a:t>‹#›</a:t>
            </a:fld>
            <a:endParaRPr lang="nl-BE" altLang="en-US"/>
          </a:p>
        </p:txBody>
      </p:sp>
    </p:spTree>
    <p:extLst>
      <p:ext uri="{BB962C8B-B14F-4D97-AF65-F5344CB8AC3E}">
        <p14:creationId xmlns:p14="http://schemas.microsoft.com/office/powerpoint/2010/main" val="312666572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1459D8-8712-4EB0-969B-B1B52DD303E7}"/>
              </a:ext>
            </a:extLst>
          </p:cNvPr>
          <p:cNvSpPr>
            <a:spLocks noGrp="1"/>
          </p:cNvSpPr>
          <p:nvPr>
            <p:ph type="dt" sz="half" idx="10"/>
          </p:nvPr>
        </p:nvSpPr>
        <p:spPr/>
        <p:txBody>
          <a:bodyPr/>
          <a:lstStyle>
            <a:lvl1pPr>
              <a:defRPr/>
            </a:lvl1pPr>
          </a:lstStyle>
          <a:p>
            <a:pPr>
              <a:defRPr/>
            </a:pPr>
            <a:fld id="{09B2A819-57AF-4C34-AC47-18469EE7A88F}" type="datetimeFigureOut">
              <a:rPr lang="nl-BE"/>
              <a:pPr>
                <a:defRPr/>
              </a:pPr>
              <a:t>8/04/2020</a:t>
            </a:fld>
            <a:endParaRPr lang="nl-BE"/>
          </a:p>
        </p:txBody>
      </p:sp>
      <p:sp>
        <p:nvSpPr>
          <p:cNvPr id="5" name="Footer Placeholder 4">
            <a:extLst>
              <a:ext uri="{FF2B5EF4-FFF2-40B4-BE49-F238E27FC236}">
                <a16:creationId xmlns:a16="http://schemas.microsoft.com/office/drawing/2014/main" id="{02B67F42-3102-4502-9DA6-54303E077349}"/>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E40A256C-E5C2-4CD8-BDAE-C726EF515CF1}"/>
              </a:ext>
            </a:extLst>
          </p:cNvPr>
          <p:cNvSpPr>
            <a:spLocks noGrp="1"/>
          </p:cNvSpPr>
          <p:nvPr>
            <p:ph type="sldNum" sz="quarter" idx="12"/>
          </p:nvPr>
        </p:nvSpPr>
        <p:spPr/>
        <p:txBody>
          <a:bodyPr/>
          <a:lstStyle>
            <a:lvl1pPr>
              <a:defRPr/>
            </a:lvl1pPr>
          </a:lstStyle>
          <a:p>
            <a:pPr>
              <a:defRPr/>
            </a:pPr>
            <a:fld id="{C6FA8EB2-EBA5-44B3-A8A5-1685FBFFA78D}" type="slidenum">
              <a:rPr lang="nl-BE" altLang="en-US"/>
              <a:pPr>
                <a:defRPr/>
              </a:pPr>
              <a:t>‹#›</a:t>
            </a:fld>
            <a:endParaRPr lang="nl-BE" altLang="en-US"/>
          </a:p>
        </p:txBody>
      </p:sp>
    </p:spTree>
    <p:extLst>
      <p:ext uri="{BB962C8B-B14F-4D97-AF65-F5344CB8AC3E}">
        <p14:creationId xmlns:p14="http://schemas.microsoft.com/office/powerpoint/2010/main" val="223549669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76D0C059-6CC3-4438-83B3-246EF68537DB}"/>
              </a:ext>
            </a:extLst>
          </p:cNvPr>
          <p:cNvSpPr>
            <a:spLocks noGrp="1"/>
          </p:cNvSpPr>
          <p:nvPr>
            <p:ph type="dt" sz="half" idx="10"/>
          </p:nvPr>
        </p:nvSpPr>
        <p:spPr/>
        <p:txBody>
          <a:bodyPr/>
          <a:lstStyle>
            <a:lvl1pPr>
              <a:defRPr/>
            </a:lvl1pPr>
          </a:lstStyle>
          <a:p>
            <a:pPr>
              <a:defRPr/>
            </a:pPr>
            <a:fld id="{B12E52C3-FFD5-4E9E-88EB-AC6DE811C11F}" type="datetimeFigureOut">
              <a:rPr lang="nl-BE"/>
              <a:pPr>
                <a:defRPr/>
              </a:pPr>
              <a:t>8/04/2020</a:t>
            </a:fld>
            <a:endParaRPr lang="nl-BE"/>
          </a:p>
        </p:txBody>
      </p:sp>
      <p:sp>
        <p:nvSpPr>
          <p:cNvPr id="6" name="Footer Placeholder 4">
            <a:extLst>
              <a:ext uri="{FF2B5EF4-FFF2-40B4-BE49-F238E27FC236}">
                <a16:creationId xmlns:a16="http://schemas.microsoft.com/office/drawing/2014/main" id="{177F0761-9A38-46D9-A937-67CB9FA83F35}"/>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04CD7224-63C8-4C45-9747-9091218FE04F}"/>
              </a:ext>
            </a:extLst>
          </p:cNvPr>
          <p:cNvSpPr>
            <a:spLocks noGrp="1"/>
          </p:cNvSpPr>
          <p:nvPr>
            <p:ph type="sldNum" sz="quarter" idx="12"/>
          </p:nvPr>
        </p:nvSpPr>
        <p:spPr/>
        <p:txBody>
          <a:bodyPr/>
          <a:lstStyle>
            <a:lvl1pPr>
              <a:defRPr/>
            </a:lvl1pPr>
          </a:lstStyle>
          <a:p>
            <a:pPr>
              <a:defRPr/>
            </a:pPr>
            <a:fld id="{93E7592F-DC92-43C6-A5E2-F47DD3E5A466}" type="slidenum">
              <a:rPr lang="nl-BE" altLang="en-US"/>
              <a:pPr>
                <a:defRPr/>
              </a:pPr>
              <a:t>‹#›</a:t>
            </a:fld>
            <a:endParaRPr lang="nl-BE" altLang="en-US"/>
          </a:p>
        </p:txBody>
      </p:sp>
    </p:spTree>
    <p:extLst>
      <p:ext uri="{BB962C8B-B14F-4D97-AF65-F5344CB8AC3E}">
        <p14:creationId xmlns:p14="http://schemas.microsoft.com/office/powerpoint/2010/main" val="297398473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FF6BB9B0-0A62-4FE4-8E4D-B0DCECF18716}"/>
              </a:ext>
            </a:extLst>
          </p:cNvPr>
          <p:cNvSpPr>
            <a:spLocks noGrp="1"/>
          </p:cNvSpPr>
          <p:nvPr>
            <p:ph type="dt" sz="half" idx="10"/>
          </p:nvPr>
        </p:nvSpPr>
        <p:spPr/>
        <p:txBody>
          <a:bodyPr/>
          <a:lstStyle>
            <a:lvl1pPr>
              <a:defRPr/>
            </a:lvl1pPr>
          </a:lstStyle>
          <a:p>
            <a:pPr>
              <a:defRPr/>
            </a:pPr>
            <a:fld id="{9B50A237-DDF5-41E2-83F6-D146A592CC86}" type="datetimeFigureOut">
              <a:rPr lang="nl-BE"/>
              <a:pPr>
                <a:defRPr/>
              </a:pPr>
              <a:t>8/04/2020</a:t>
            </a:fld>
            <a:endParaRPr lang="nl-BE"/>
          </a:p>
        </p:txBody>
      </p:sp>
      <p:sp>
        <p:nvSpPr>
          <p:cNvPr id="8" name="Footer Placeholder 4">
            <a:extLst>
              <a:ext uri="{FF2B5EF4-FFF2-40B4-BE49-F238E27FC236}">
                <a16:creationId xmlns:a16="http://schemas.microsoft.com/office/drawing/2014/main" id="{CAF331F8-0437-4621-96B3-DD618EF5513E}"/>
              </a:ext>
            </a:extLst>
          </p:cNvPr>
          <p:cNvSpPr>
            <a:spLocks noGrp="1"/>
          </p:cNvSpPr>
          <p:nvPr>
            <p:ph type="ftr" sz="quarter" idx="11"/>
          </p:nvPr>
        </p:nvSpPr>
        <p:spPr/>
        <p:txBody>
          <a:bodyPr/>
          <a:lstStyle>
            <a:lvl1pPr>
              <a:defRPr/>
            </a:lvl1pPr>
          </a:lstStyle>
          <a:p>
            <a:pPr>
              <a:defRPr/>
            </a:pPr>
            <a:endParaRPr lang="nl-BE"/>
          </a:p>
        </p:txBody>
      </p:sp>
      <p:sp>
        <p:nvSpPr>
          <p:cNvPr id="9" name="Slide Number Placeholder 5">
            <a:extLst>
              <a:ext uri="{FF2B5EF4-FFF2-40B4-BE49-F238E27FC236}">
                <a16:creationId xmlns:a16="http://schemas.microsoft.com/office/drawing/2014/main" id="{527A5E74-4A3B-4A11-B33F-7316C39D9847}"/>
              </a:ext>
            </a:extLst>
          </p:cNvPr>
          <p:cNvSpPr>
            <a:spLocks noGrp="1"/>
          </p:cNvSpPr>
          <p:nvPr>
            <p:ph type="sldNum" sz="quarter" idx="12"/>
          </p:nvPr>
        </p:nvSpPr>
        <p:spPr/>
        <p:txBody>
          <a:bodyPr/>
          <a:lstStyle>
            <a:lvl1pPr>
              <a:defRPr/>
            </a:lvl1pPr>
          </a:lstStyle>
          <a:p>
            <a:pPr>
              <a:defRPr/>
            </a:pPr>
            <a:fld id="{41C4DBCC-D3E0-4E57-9D4A-9D422CAE8D0D}" type="slidenum">
              <a:rPr lang="nl-BE" altLang="en-US"/>
              <a:pPr>
                <a:defRPr/>
              </a:pPr>
              <a:t>‹#›</a:t>
            </a:fld>
            <a:endParaRPr lang="nl-BE" altLang="en-US"/>
          </a:p>
        </p:txBody>
      </p:sp>
    </p:spTree>
    <p:extLst>
      <p:ext uri="{BB962C8B-B14F-4D97-AF65-F5344CB8AC3E}">
        <p14:creationId xmlns:p14="http://schemas.microsoft.com/office/powerpoint/2010/main" val="67147817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EE57D682-5ADF-4AF8-B581-E10ACFC133B3}"/>
              </a:ext>
            </a:extLst>
          </p:cNvPr>
          <p:cNvSpPr>
            <a:spLocks noGrp="1"/>
          </p:cNvSpPr>
          <p:nvPr>
            <p:ph type="dt" sz="half" idx="10"/>
          </p:nvPr>
        </p:nvSpPr>
        <p:spPr/>
        <p:txBody>
          <a:bodyPr/>
          <a:lstStyle>
            <a:lvl1pPr>
              <a:defRPr/>
            </a:lvl1pPr>
          </a:lstStyle>
          <a:p>
            <a:pPr>
              <a:defRPr/>
            </a:pPr>
            <a:fld id="{E13AC804-0F5E-4966-A720-65B67E218345}" type="datetimeFigureOut">
              <a:rPr lang="nl-BE"/>
              <a:pPr>
                <a:defRPr/>
              </a:pPr>
              <a:t>8/04/2020</a:t>
            </a:fld>
            <a:endParaRPr lang="nl-BE"/>
          </a:p>
        </p:txBody>
      </p:sp>
      <p:sp>
        <p:nvSpPr>
          <p:cNvPr id="4" name="Footer Placeholder 4">
            <a:extLst>
              <a:ext uri="{FF2B5EF4-FFF2-40B4-BE49-F238E27FC236}">
                <a16:creationId xmlns:a16="http://schemas.microsoft.com/office/drawing/2014/main" id="{8B74E83F-5C7D-4C12-9F97-9CC9D9DCC58C}"/>
              </a:ext>
            </a:extLst>
          </p:cNvPr>
          <p:cNvSpPr>
            <a:spLocks noGrp="1"/>
          </p:cNvSpPr>
          <p:nvPr>
            <p:ph type="ftr" sz="quarter" idx="11"/>
          </p:nvPr>
        </p:nvSpPr>
        <p:spPr/>
        <p:txBody>
          <a:bodyPr/>
          <a:lstStyle>
            <a:lvl1pPr>
              <a:defRPr/>
            </a:lvl1pPr>
          </a:lstStyle>
          <a:p>
            <a:pPr>
              <a:defRPr/>
            </a:pPr>
            <a:endParaRPr lang="nl-BE"/>
          </a:p>
        </p:txBody>
      </p:sp>
      <p:sp>
        <p:nvSpPr>
          <p:cNvPr id="5" name="Slide Number Placeholder 5">
            <a:extLst>
              <a:ext uri="{FF2B5EF4-FFF2-40B4-BE49-F238E27FC236}">
                <a16:creationId xmlns:a16="http://schemas.microsoft.com/office/drawing/2014/main" id="{D5B50D4C-A16F-46C4-9A1A-4B6461658DFA}"/>
              </a:ext>
            </a:extLst>
          </p:cNvPr>
          <p:cNvSpPr>
            <a:spLocks noGrp="1"/>
          </p:cNvSpPr>
          <p:nvPr>
            <p:ph type="sldNum" sz="quarter" idx="12"/>
          </p:nvPr>
        </p:nvSpPr>
        <p:spPr/>
        <p:txBody>
          <a:bodyPr/>
          <a:lstStyle>
            <a:lvl1pPr>
              <a:defRPr/>
            </a:lvl1pPr>
          </a:lstStyle>
          <a:p>
            <a:pPr>
              <a:defRPr/>
            </a:pPr>
            <a:fld id="{A8DC52AA-B8B1-4873-A489-DFA43BECFBF8}" type="slidenum">
              <a:rPr lang="nl-BE" altLang="en-US"/>
              <a:pPr>
                <a:defRPr/>
              </a:pPr>
              <a:t>‹#›</a:t>
            </a:fld>
            <a:endParaRPr lang="nl-BE" altLang="en-US"/>
          </a:p>
        </p:txBody>
      </p:sp>
    </p:spTree>
    <p:extLst>
      <p:ext uri="{BB962C8B-B14F-4D97-AF65-F5344CB8AC3E}">
        <p14:creationId xmlns:p14="http://schemas.microsoft.com/office/powerpoint/2010/main" val="148724151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9FE83B8-57B9-4951-A1DA-3BA50052449A}"/>
              </a:ext>
            </a:extLst>
          </p:cNvPr>
          <p:cNvSpPr>
            <a:spLocks noGrp="1"/>
          </p:cNvSpPr>
          <p:nvPr>
            <p:ph type="dt" sz="half" idx="10"/>
          </p:nvPr>
        </p:nvSpPr>
        <p:spPr/>
        <p:txBody>
          <a:bodyPr/>
          <a:lstStyle>
            <a:lvl1pPr>
              <a:defRPr/>
            </a:lvl1pPr>
          </a:lstStyle>
          <a:p>
            <a:pPr>
              <a:defRPr/>
            </a:pPr>
            <a:fld id="{9AFCB895-57CE-41EE-9020-74FBD8710278}" type="datetimeFigureOut">
              <a:rPr lang="nl-BE"/>
              <a:pPr>
                <a:defRPr/>
              </a:pPr>
              <a:t>8/04/2020</a:t>
            </a:fld>
            <a:endParaRPr lang="nl-BE"/>
          </a:p>
        </p:txBody>
      </p:sp>
      <p:sp>
        <p:nvSpPr>
          <p:cNvPr id="3" name="Footer Placeholder 4">
            <a:extLst>
              <a:ext uri="{FF2B5EF4-FFF2-40B4-BE49-F238E27FC236}">
                <a16:creationId xmlns:a16="http://schemas.microsoft.com/office/drawing/2014/main" id="{528746E0-F2B0-42D2-8B46-D58B7A05F31F}"/>
              </a:ext>
            </a:extLst>
          </p:cNvPr>
          <p:cNvSpPr>
            <a:spLocks noGrp="1"/>
          </p:cNvSpPr>
          <p:nvPr>
            <p:ph type="ftr" sz="quarter" idx="11"/>
          </p:nvPr>
        </p:nvSpPr>
        <p:spPr/>
        <p:txBody>
          <a:bodyPr/>
          <a:lstStyle>
            <a:lvl1pPr>
              <a:defRPr/>
            </a:lvl1pPr>
          </a:lstStyle>
          <a:p>
            <a:pPr>
              <a:defRPr/>
            </a:pPr>
            <a:endParaRPr lang="nl-BE"/>
          </a:p>
        </p:txBody>
      </p:sp>
      <p:sp>
        <p:nvSpPr>
          <p:cNvPr id="4" name="Slide Number Placeholder 5">
            <a:extLst>
              <a:ext uri="{FF2B5EF4-FFF2-40B4-BE49-F238E27FC236}">
                <a16:creationId xmlns:a16="http://schemas.microsoft.com/office/drawing/2014/main" id="{4A8B7D81-4178-47B0-9CF1-9B13419122B4}"/>
              </a:ext>
            </a:extLst>
          </p:cNvPr>
          <p:cNvSpPr>
            <a:spLocks noGrp="1"/>
          </p:cNvSpPr>
          <p:nvPr>
            <p:ph type="sldNum" sz="quarter" idx="12"/>
          </p:nvPr>
        </p:nvSpPr>
        <p:spPr/>
        <p:txBody>
          <a:bodyPr/>
          <a:lstStyle>
            <a:lvl1pPr>
              <a:defRPr/>
            </a:lvl1pPr>
          </a:lstStyle>
          <a:p>
            <a:pPr>
              <a:defRPr/>
            </a:pPr>
            <a:fld id="{B121575F-1535-4ABC-A2AC-B1E6D81545FC}" type="slidenum">
              <a:rPr lang="nl-BE" altLang="en-US"/>
              <a:pPr>
                <a:defRPr/>
              </a:pPr>
              <a:t>‹#›</a:t>
            </a:fld>
            <a:endParaRPr lang="nl-BE" altLang="en-US"/>
          </a:p>
        </p:txBody>
      </p:sp>
    </p:spTree>
    <p:extLst>
      <p:ext uri="{BB962C8B-B14F-4D97-AF65-F5344CB8AC3E}">
        <p14:creationId xmlns:p14="http://schemas.microsoft.com/office/powerpoint/2010/main" val="119870273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610E551A-84C9-4A1C-AF9C-126AA70C8BE8}"/>
              </a:ext>
            </a:extLst>
          </p:cNvPr>
          <p:cNvSpPr>
            <a:spLocks noGrp="1"/>
          </p:cNvSpPr>
          <p:nvPr>
            <p:ph type="dt" sz="half" idx="10"/>
          </p:nvPr>
        </p:nvSpPr>
        <p:spPr/>
        <p:txBody>
          <a:bodyPr/>
          <a:lstStyle>
            <a:lvl1pPr>
              <a:defRPr/>
            </a:lvl1pPr>
          </a:lstStyle>
          <a:p>
            <a:pPr>
              <a:defRPr/>
            </a:pPr>
            <a:fld id="{B025E97D-70FA-46E9-8818-105B515F1612}" type="datetimeFigureOut">
              <a:rPr lang="nl-BE"/>
              <a:pPr>
                <a:defRPr/>
              </a:pPr>
              <a:t>8/04/2020</a:t>
            </a:fld>
            <a:endParaRPr lang="nl-BE"/>
          </a:p>
        </p:txBody>
      </p:sp>
      <p:sp>
        <p:nvSpPr>
          <p:cNvPr id="6" name="Footer Placeholder 4">
            <a:extLst>
              <a:ext uri="{FF2B5EF4-FFF2-40B4-BE49-F238E27FC236}">
                <a16:creationId xmlns:a16="http://schemas.microsoft.com/office/drawing/2014/main" id="{EE76E47C-D093-456B-8777-03B19E91C87B}"/>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2E2DF6A1-16B7-4EDA-BAEC-D10396C0E939}"/>
              </a:ext>
            </a:extLst>
          </p:cNvPr>
          <p:cNvSpPr>
            <a:spLocks noGrp="1"/>
          </p:cNvSpPr>
          <p:nvPr>
            <p:ph type="sldNum" sz="quarter" idx="12"/>
          </p:nvPr>
        </p:nvSpPr>
        <p:spPr/>
        <p:txBody>
          <a:bodyPr/>
          <a:lstStyle>
            <a:lvl1pPr>
              <a:defRPr/>
            </a:lvl1pPr>
          </a:lstStyle>
          <a:p>
            <a:pPr>
              <a:defRPr/>
            </a:pPr>
            <a:fld id="{DA28DD8F-17C7-42EA-8BCF-9512F5FFF7BB}" type="slidenum">
              <a:rPr lang="nl-BE" altLang="en-US"/>
              <a:pPr>
                <a:defRPr/>
              </a:pPr>
              <a:t>‹#›</a:t>
            </a:fld>
            <a:endParaRPr lang="nl-BE" altLang="en-US"/>
          </a:p>
        </p:txBody>
      </p:sp>
    </p:spTree>
    <p:extLst>
      <p:ext uri="{BB962C8B-B14F-4D97-AF65-F5344CB8AC3E}">
        <p14:creationId xmlns:p14="http://schemas.microsoft.com/office/powerpoint/2010/main" val="303911916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C2098335-AF69-48A2-B6D1-EC019A9C2F40}"/>
              </a:ext>
            </a:extLst>
          </p:cNvPr>
          <p:cNvSpPr>
            <a:spLocks noGrp="1"/>
          </p:cNvSpPr>
          <p:nvPr>
            <p:ph type="dt" sz="half" idx="10"/>
          </p:nvPr>
        </p:nvSpPr>
        <p:spPr/>
        <p:txBody>
          <a:bodyPr/>
          <a:lstStyle>
            <a:lvl1pPr>
              <a:defRPr/>
            </a:lvl1pPr>
          </a:lstStyle>
          <a:p>
            <a:pPr>
              <a:defRPr/>
            </a:pPr>
            <a:fld id="{1D210DA8-1341-4356-A868-165A71B40089}" type="datetimeFigureOut">
              <a:rPr lang="nl-BE"/>
              <a:pPr>
                <a:defRPr/>
              </a:pPr>
              <a:t>8/04/2020</a:t>
            </a:fld>
            <a:endParaRPr lang="nl-BE"/>
          </a:p>
        </p:txBody>
      </p:sp>
      <p:sp>
        <p:nvSpPr>
          <p:cNvPr id="6" name="Footer Placeholder 4">
            <a:extLst>
              <a:ext uri="{FF2B5EF4-FFF2-40B4-BE49-F238E27FC236}">
                <a16:creationId xmlns:a16="http://schemas.microsoft.com/office/drawing/2014/main" id="{A114003B-D502-46BD-8F11-362AECEDA582}"/>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DDED899D-2D2F-481B-A5FE-15EAE7359CB2}"/>
              </a:ext>
            </a:extLst>
          </p:cNvPr>
          <p:cNvSpPr>
            <a:spLocks noGrp="1"/>
          </p:cNvSpPr>
          <p:nvPr>
            <p:ph type="sldNum" sz="quarter" idx="12"/>
          </p:nvPr>
        </p:nvSpPr>
        <p:spPr/>
        <p:txBody>
          <a:bodyPr/>
          <a:lstStyle>
            <a:lvl1pPr>
              <a:defRPr/>
            </a:lvl1pPr>
          </a:lstStyle>
          <a:p>
            <a:pPr>
              <a:defRPr/>
            </a:pPr>
            <a:fld id="{C66492BF-F915-465E-A3AF-386E38886FCD}" type="slidenum">
              <a:rPr lang="nl-BE" altLang="en-US"/>
              <a:pPr>
                <a:defRPr/>
              </a:pPr>
              <a:t>‹#›</a:t>
            </a:fld>
            <a:endParaRPr lang="nl-BE" altLang="en-US"/>
          </a:p>
        </p:txBody>
      </p:sp>
    </p:spTree>
    <p:extLst>
      <p:ext uri="{BB962C8B-B14F-4D97-AF65-F5344CB8AC3E}">
        <p14:creationId xmlns:p14="http://schemas.microsoft.com/office/powerpoint/2010/main" val="23290916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BEB6171-8484-4314-AC54-43C0A966E185}"/>
              </a:ext>
            </a:extLst>
          </p:cNvPr>
          <p:cNvSpPr>
            <a:spLocks noGrp="1"/>
          </p:cNvSpPr>
          <p:nvPr>
            <p:ph type="dt" sz="half" idx="10"/>
          </p:nvPr>
        </p:nvSpPr>
        <p:spPr/>
        <p:txBody>
          <a:bodyPr/>
          <a:lstStyle>
            <a:lvl1pPr>
              <a:defRPr/>
            </a:lvl1pPr>
          </a:lstStyle>
          <a:p>
            <a:pPr>
              <a:defRPr/>
            </a:pPr>
            <a:fld id="{8CEF745A-B4F8-4549-9FD1-1A0195646F40}" type="datetimeFigureOut">
              <a:rPr lang="nl-BE"/>
              <a:pPr>
                <a:defRPr/>
              </a:pPr>
              <a:t>8/04/2020</a:t>
            </a:fld>
            <a:endParaRPr lang="nl-BE"/>
          </a:p>
        </p:txBody>
      </p:sp>
      <p:sp>
        <p:nvSpPr>
          <p:cNvPr id="5" name="Footer Placeholder 4">
            <a:extLst>
              <a:ext uri="{FF2B5EF4-FFF2-40B4-BE49-F238E27FC236}">
                <a16:creationId xmlns:a16="http://schemas.microsoft.com/office/drawing/2014/main" id="{1D821E7E-1296-4260-805E-FB7B0D0FBB5A}"/>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C3F00497-D554-4048-A447-7C480D84D51F}"/>
              </a:ext>
            </a:extLst>
          </p:cNvPr>
          <p:cNvSpPr>
            <a:spLocks noGrp="1"/>
          </p:cNvSpPr>
          <p:nvPr>
            <p:ph type="sldNum" sz="quarter" idx="12"/>
          </p:nvPr>
        </p:nvSpPr>
        <p:spPr/>
        <p:txBody>
          <a:bodyPr/>
          <a:lstStyle>
            <a:lvl1pPr>
              <a:defRPr/>
            </a:lvl1pPr>
          </a:lstStyle>
          <a:p>
            <a:pPr>
              <a:defRPr/>
            </a:pPr>
            <a:fld id="{2739E974-1160-4840-96A0-753E77056648}" type="slidenum">
              <a:rPr lang="nl-BE" altLang="en-US"/>
              <a:pPr>
                <a:defRPr/>
              </a:pPr>
              <a:t>‹#›</a:t>
            </a:fld>
            <a:endParaRPr lang="nl-BE" altLang="en-US"/>
          </a:p>
        </p:txBody>
      </p:sp>
    </p:spTree>
    <p:extLst>
      <p:ext uri="{BB962C8B-B14F-4D97-AF65-F5344CB8AC3E}">
        <p14:creationId xmlns:p14="http://schemas.microsoft.com/office/powerpoint/2010/main" val="324717951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8AF904C-FED5-48D2-92EA-28CBFAB1692A}"/>
              </a:ext>
            </a:extLst>
          </p:cNvPr>
          <p:cNvSpPr>
            <a:spLocks noGrp="1"/>
          </p:cNvSpPr>
          <p:nvPr>
            <p:ph type="dt" sz="half" idx="10"/>
          </p:nvPr>
        </p:nvSpPr>
        <p:spPr/>
        <p:txBody>
          <a:bodyPr/>
          <a:lstStyle>
            <a:lvl1pPr>
              <a:defRPr/>
            </a:lvl1pPr>
          </a:lstStyle>
          <a:p>
            <a:pPr>
              <a:defRPr/>
            </a:pPr>
            <a:fld id="{5747953A-5CB2-48EE-BCEA-1C58188923DA}" type="datetimeFigureOut">
              <a:rPr lang="nl-BE"/>
              <a:pPr>
                <a:defRPr/>
              </a:pPr>
              <a:t>8/04/2020</a:t>
            </a:fld>
            <a:endParaRPr lang="nl-BE"/>
          </a:p>
        </p:txBody>
      </p:sp>
      <p:sp>
        <p:nvSpPr>
          <p:cNvPr id="5" name="Footer Placeholder 4">
            <a:extLst>
              <a:ext uri="{FF2B5EF4-FFF2-40B4-BE49-F238E27FC236}">
                <a16:creationId xmlns:a16="http://schemas.microsoft.com/office/drawing/2014/main" id="{678D56C5-1AB7-4147-AAE5-A3E0F2B07C1C}"/>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DB524AEA-0F74-4129-9F8E-0D3592B71D5E}"/>
              </a:ext>
            </a:extLst>
          </p:cNvPr>
          <p:cNvSpPr>
            <a:spLocks noGrp="1"/>
          </p:cNvSpPr>
          <p:nvPr>
            <p:ph type="sldNum" sz="quarter" idx="12"/>
          </p:nvPr>
        </p:nvSpPr>
        <p:spPr/>
        <p:txBody>
          <a:bodyPr/>
          <a:lstStyle>
            <a:lvl1pPr>
              <a:defRPr/>
            </a:lvl1pPr>
          </a:lstStyle>
          <a:p>
            <a:pPr>
              <a:defRPr/>
            </a:pPr>
            <a:fld id="{A0D37694-5DED-41BF-B95E-765B0ABC6CFA}" type="slidenum">
              <a:rPr lang="nl-BE" altLang="en-US"/>
              <a:pPr>
                <a:defRPr/>
              </a:pPr>
              <a:t>‹#›</a:t>
            </a:fld>
            <a:endParaRPr lang="nl-BE" altLang="en-US"/>
          </a:p>
        </p:txBody>
      </p:sp>
    </p:spTree>
    <p:extLst>
      <p:ext uri="{BB962C8B-B14F-4D97-AF65-F5344CB8AC3E}">
        <p14:creationId xmlns:p14="http://schemas.microsoft.com/office/powerpoint/2010/main" val="192218226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F56837C4-1905-4FD8-A8BF-0292D15C53E3}"/>
              </a:ext>
            </a:extLst>
          </p:cNvPr>
          <p:cNvSpPr>
            <a:spLocks noGrp="1"/>
          </p:cNvSpPr>
          <p:nvPr>
            <p:ph type="dt" sz="half" idx="10"/>
          </p:nvPr>
        </p:nvSpPr>
        <p:spPr/>
        <p:txBody>
          <a:bodyPr/>
          <a:lstStyle>
            <a:lvl1pPr>
              <a:defRPr/>
            </a:lvl1pPr>
          </a:lstStyle>
          <a:p>
            <a:pPr>
              <a:defRPr/>
            </a:pPr>
            <a:fld id="{1831B3F5-C634-496D-AB65-C2D6FB36F6C4}" type="datetimeFigureOut">
              <a:rPr lang="nl-BE"/>
              <a:pPr>
                <a:defRPr/>
              </a:pPr>
              <a:t>8/04/2020</a:t>
            </a:fld>
            <a:endParaRPr lang="nl-BE"/>
          </a:p>
        </p:txBody>
      </p:sp>
      <p:sp>
        <p:nvSpPr>
          <p:cNvPr id="5" name="Footer Placeholder 4">
            <a:extLst>
              <a:ext uri="{FF2B5EF4-FFF2-40B4-BE49-F238E27FC236}">
                <a16:creationId xmlns:a16="http://schemas.microsoft.com/office/drawing/2014/main" id="{ABAC18BD-DC0D-4894-B00D-B5A265CC573C}"/>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5077E475-00C0-468B-95FB-6583E07C79FE}"/>
              </a:ext>
            </a:extLst>
          </p:cNvPr>
          <p:cNvSpPr>
            <a:spLocks noGrp="1"/>
          </p:cNvSpPr>
          <p:nvPr>
            <p:ph type="sldNum" sz="quarter" idx="12"/>
          </p:nvPr>
        </p:nvSpPr>
        <p:spPr/>
        <p:txBody>
          <a:bodyPr/>
          <a:lstStyle>
            <a:lvl1pPr>
              <a:defRPr/>
            </a:lvl1pPr>
          </a:lstStyle>
          <a:p>
            <a:pPr>
              <a:defRPr/>
            </a:pPr>
            <a:fld id="{E61A37FB-CBE1-410F-B802-44F8431ECF3C}" type="slidenum">
              <a:rPr lang="nl-BE" altLang="en-US"/>
              <a:pPr>
                <a:defRPr/>
              </a:pPr>
              <a:t>‹#›</a:t>
            </a:fld>
            <a:endParaRPr lang="nl-BE" altLang="en-US"/>
          </a:p>
        </p:txBody>
      </p:sp>
    </p:spTree>
    <p:extLst>
      <p:ext uri="{BB962C8B-B14F-4D97-AF65-F5344CB8AC3E}">
        <p14:creationId xmlns:p14="http://schemas.microsoft.com/office/powerpoint/2010/main" val="370983406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E21724C-E167-4603-9A04-5C4183403312}"/>
              </a:ext>
            </a:extLst>
          </p:cNvPr>
          <p:cNvSpPr>
            <a:spLocks noGrp="1"/>
          </p:cNvSpPr>
          <p:nvPr>
            <p:ph type="dt" sz="half" idx="10"/>
          </p:nvPr>
        </p:nvSpPr>
        <p:spPr/>
        <p:txBody>
          <a:bodyPr/>
          <a:lstStyle>
            <a:lvl1pPr>
              <a:defRPr/>
            </a:lvl1pPr>
          </a:lstStyle>
          <a:p>
            <a:pPr>
              <a:defRPr/>
            </a:pPr>
            <a:fld id="{A3719C92-8314-47FF-B028-F1B3C95C8CB4}" type="datetimeFigureOut">
              <a:rPr lang="nl-BE"/>
              <a:pPr>
                <a:defRPr/>
              </a:pPr>
              <a:t>8/04/2020</a:t>
            </a:fld>
            <a:endParaRPr lang="nl-BE"/>
          </a:p>
        </p:txBody>
      </p:sp>
      <p:sp>
        <p:nvSpPr>
          <p:cNvPr id="5" name="Footer Placeholder 4">
            <a:extLst>
              <a:ext uri="{FF2B5EF4-FFF2-40B4-BE49-F238E27FC236}">
                <a16:creationId xmlns:a16="http://schemas.microsoft.com/office/drawing/2014/main" id="{F28A9052-A781-473F-8E21-3FB6F5064499}"/>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586774CC-C3BD-483B-88AF-83A94E03AF02}"/>
              </a:ext>
            </a:extLst>
          </p:cNvPr>
          <p:cNvSpPr>
            <a:spLocks noGrp="1"/>
          </p:cNvSpPr>
          <p:nvPr>
            <p:ph type="sldNum" sz="quarter" idx="12"/>
          </p:nvPr>
        </p:nvSpPr>
        <p:spPr/>
        <p:txBody>
          <a:bodyPr/>
          <a:lstStyle>
            <a:lvl1pPr>
              <a:defRPr/>
            </a:lvl1pPr>
          </a:lstStyle>
          <a:p>
            <a:pPr>
              <a:defRPr/>
            </a:pPr>
            <a:fld id="{B4C1D366-0C30-4378-BB7F-EA8785B309D0}" type="slidenum">
              <a:rPr lang="nl-BE" altLang="en-US"/>
              <a:pPr>
                <a:defRPr/>
              </a:pPr>
              <a:t>‹#›</a:t>
            </a:fld>
            <a:endParaRPr lang="nl-BE" altLang="en-US"/>
          </a:p>
        </p:txBody>
      </p:sp>
    </p:spTree>
    <p:extLst>
      <p:ext uri="{BB962C8B-B14F-4D97-AF65-F5344CB8AC3E}">
        <p14:creationId xmlns:p14="http://schemas.microsoft.com/office/powerpoint/2010/main" val="30105454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2DC2E4-C50A-45CD-B39E-8811977D0ECE}"/>
              </a:ext>
            </a:extLst>
          </p:cNvPr>
          <p:cNvSpPr>
            <a:spLocks noGrp="1"/>
          </p:cNvSpPr>
          <p:nvPr>
            <p:ph type="dt" sz="half" idx="10"/>
          </p:nvPr>
        </p:nvSpPr>
        <p:spPr/>
        <p:txBody>
          <a:bodyPr/>
          <a:lstStyle>
            <a:lvl1pPr>
              <a:defRPr/>
            </a:lvl1pPr>
          </a:lstStyle>
          <a:p>
            <a:pPr>
              <a:defRPr/>
            </a:pPr>
            <a:fld id="{10E0BE63-2372-4427-BBD9-CD5BD010067D}" type="datetimeFigureOut">
              <a:rPr lang="nl-BE"/>
              <a:pPr>
                <a:defRPr/>
              </a:pPr>
              <a:t>8/04/2020</a:t>
            </a:fld>
            <a:endParaRPr lang="nl-BE"/>
          </a:p>
        </p:txBody>
      </p:sp>
      <p:sp>
        <p:nvSpPr>
          <p:cNvPr id="5" name="Footer Placeholder 4">
            <a:extLst>
              <a:ext uri="{FF2B5EF4-FFF2-40B4-BE49-F238E27FC236}">
                <a16:creationId xmlns:a16="http://schemas.microsoft.com/office/drawing/2014/main" id="{B5808926-E92A-451A-A657-5776D8446C36}"/>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76F9A178-F4D1-4544-8DB2-9F7221488EA5}"/>
              </a:ext>
            </a:extLst>
          </p:cNvPr>
          <p:cNvSpPr>
            <a:spLocks noGrp="1"/>
          </p:cNvSpPr>
          <p:nvPr>
            <p:ph type="sldNum" sz="quarter" idx="12"/>
          </p:nvPr>
        </p:nvSpPr>
        <p:spPr/>
        <p:txBody>
          <a:bodyPr/>
          <a:lstStyle>
            <a:lvl1pPr>
              <a:defRPr/>
            </a:lvl1pPr>
          </a:lstStyle>
          <a:p>
            <a:pPr>
              <a:defRPr/>
            </a:pPr>
            <a:fld id="{251254B4-FB11-4D1C-9641-6E34820DD5B0}" type="slidenum">
              <a:rPr lang="nl-BE" altLang="en-US"/>
              <a:pPr>
                <a:defRPr/>
              </a:pPr>
              <a:t>‹#›</a:t>
            </a:fld>
            <a:endParaRPr lang="nl-BE" altLang="en-US"/>
          </a:p>
        </p:txBody>
      </p:sp>
    </p:spTree>
    <p:extLst>
      <p:ext uri="{BB962C8B-B14F-4D97-AF65-F5344CB8AC3E}">
        <p14:creationId xmlns:p14="http://schemas.microsoft.com/office/powerpoint/2010/main" val="30025231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DECC83CF-771E-4877-B52E-BEF8A062CD7C}"/>
              </a:ext>
            </a:extLst>
          </p:cNvPr>
          <p:cNvSpPr>
            <a:spLocks noGrp="1"/>
          </p:cNvSpPr>
          <p:nvPr>
            <p:ph type="dt" sz="half" idx="10"/>
          </p:nvPr>
        </p:nvSpPr>
        <p:spPr/>
        <p:txBody>
          <a:bodyPr/>
          <a:lstStyle>
            <a:lvl1pPr>
              <a:defRPr/>
            </a:lvl1pPr>
          </a:lstStyle>
          <a:p>
            <a:pPr>
              <a:defRPr/>
            </a:pPr>
            <a:fld id="{6AAE4E14-4ABC-4C5A-A7B8-03FB7C1B26C4}" type="datetimeFigureOut">
              <a:rPr lang="nl-BE"/>
              <a:pPr>
                <a:defRPr/>
              </a:pPr>
              <a:t>8/04/2020</a:t>
            </a:fld>
            <a:endParaRPr lang="nl-BE"/>
          </a:p>
        </p:txBody>
      </p:sp>
      <p:sp>
        <p:nvSpPr>
          <p:cNvPr id="6" name="Footer Placeholder 4">
            <a:extLst>
              <a:ext uri="{FF2B5EF4-FFF2-40B4-BE49-F238E27FC236}">
                <a16:creationId xmlns:a16="http://schemas.microsoft.com/office/drawing/2014/main" id="{9E5301F4-7CAA-4B8D-844A-9A82ED96DD4F}"/>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8156F640-FEE3-4717-8F7E-77473FDD1F83}"/>
              </a:ext>
            </a:extLst>
          </p:cNvPr>
          <p:cNvSpPr>
            <a:spLocks noGrp="1"/>
          </p:cNvSpPr>
          <p:nvPr>
            <p:ph type="sldNum" sz="quarter" idx="12"/>
          </p:nvPr>
        </p:nvSpPr>
        <p:spPr/>
        <p:txBody>
          <a:bodyPr/>
          <a:lstStyle>
            <a:lvl1pPr>
              <a:defRPr/>
            </a:lvl1pPr>
          </a:lstStyle>
          <a:p>
            <a:pPr>
              <a:defRPr/>
            </a:pPr>
            <a:fld id="{979CE940-FD78-45B5-84A6-6013F4DEB7DD}" type="slidenum">
              <a:rPr lang="nl-BE" altLang="en-US"/>
              <a:pPr>
                <a:defRPr/>
              </a:pPr>
              <a:t>‹#›</a:t>
            </a:fld>
            <a:endParaRPr lang="nl-BE" altLang="en-US"/>
          </a:p>
        </p:txBody>
      </p:sp>
    </p:spTree>
    <p:extLst>
      <p:ext uri="{BB962C8B-B14F-4D97-AF65-F5344CB8AC3E}">
        <p14:creationId xmlns:p14="http://schemas.microsoft.com/office/powerpoint/2010/main" val="197546657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DB9EF1A2-3BC7-4E4B-8FD9-7DF5F24BC707}"/>
              </a:ext>
            </a:extLst>
          </p:cNvPr>
          <p:cNvSpPr>
            <a:spLocks noGrp="1"/>
          </p:cNvSpPr>
          <p:nvPr>
            <p:ph type="dt" sz="half" idx="10"/>
          </p:nvPr>
        </p:nvSpPr>
        <p:spPr/>
        <p:txBody>
          <a:bodyPr/>
          <a:lstStyle>
            <a:lvl1pPr>
              <a:defRPr/>
            </a:lvl1pPr>
          </a:lstStyle>
          <a:p>
            <a:pPr>
              <a:defRPr/>
            </a:pPr>
            <a:fld id="{EAA4D5D4-4E43-44C7-884B-A083D309CCC5}" type="datetimeFigureOut">
              <a:rPr lang="nl-BE"/>
              <a:pPr>
                <a:defRPr/>
              </a:pPr>
              <a:t>8/04/2020</a:t>
            </a:fld>
            <a:endParaRPr lang="nl-BE"/>
          </a:p>
        </p:txBody>
      </p:sp>
      <p:sp>
        <p:nvSpPr>
          <p:cNvPr id="8" name="Footer Placeholder 4">
            <a:extLst>
              <a:ext uri="{FF2B5EF4-FFF2-40B4-BE49-F238E27FC236}">
                <a16:creationId xmlns:a16="http://schemas.microsoft.com/office/drawing/2014/main" id="{C7C38AF4-5C7B-4684-ABB7-DCBAAC4DF229}"/>
              </a:ext>
            </a:extLst>
          </p:cNvPr>
          <p:cNvSpPr>
            <a:spLocks noGrp="1"/>
          </p:cNvSpPr>
          <p:nvPr>
            <p:ph type="ftr" sz="quarter" idx="11"/>
          </p:nvPr>
        </p:nvSpPr>
        <p:spPr/>
        <p:txBody>
          <a:bodyPr/>
          <a:lstStyle>
            <a:lvl1pPr>
              <a:defRPr/>
            </a:lvl1pPr>
          </a:lstStyle>
          <a:p>
            <a:pPr>
              <a:defRPr/>
            </a:pPr>
            <a:endParaRPr lang="nl-BE"/>
          </a:p>
        </p:txBody>
      </p:sp>
      <p:sp>
        <p:nvSpPr>
          <p:cNvPr id="9" name="Slide Number Placeholder 5">
            <a:extLst>
              <a:ext uri="{FF2B5EF4-FFF2-40B4-BE49-F238E27FC236}">
                <a16:creationId xmlns:a16="http://schemas.microsoft.com/office/drawing/2014/main" id="{41E5E4E6-CCC0-4BAC-8197-5ED2EA582892}"/>
              </a:ext>
            </a:extLst>
          </p:cNvPr>
          <p:cNvSpPr>
            <a:spLocks noGrp="1"/>
          </p:cNvSpPr>
          <p:nvPr>
            <p:ph type="sldNum" sz="quarter" idx="12"/>
          </p:nvPr>
        </p:nvSpPr>
        <p:spPr/>
        <p:txBody>
          <a:bodyPr/>
          <a:lstStyle>
            <a:lvl1pPr>
              <a:defRPr/>
            </a:lvl1pPr>
          </a:lstStyle>
          <a:p>
            <a:pPr>
              <a:defRPr/>
            </a:pPr>
            <a:fld id="{5B563B57-4DEF-485C-B1FA-848E21B2C2FC}" type="slidenum">
              <a:rPr lang="nl-BE" altLang="en-US"/>
              <a:pPr>
                <a:defRPr/>
              </a:pPr>
              <a:t>‹#›</a:t>
            </a:fld>
            <a:endParaRPr lang="nl-BE" altLang="en-US"/>
          </a:p>
        </p:txBody>
      </p:sp>
    </p:spTree>
    <p:extLst>
      <p:ext uri="{BB962C8B-B14F-4D97-AF65-F5344CB8AC3E}">
        <p14:creationId xmlns:p14="http://schemas.microsoft.com/office/powerpoint/2010/main" val="204999535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B48C7709-B483-40AB-B660-CC07494B1052}"/>
              </a:ext>
            </a:extLst>
          </p:cNvPr>
          <p:cNvSpPr>
            <a:spLocks noGrp="1"/>
          </p:cNvSpPr>
          <p:nvPr>
            <p:ph type="dt" sz="half" idx="10"/>
          </p:nvPr>
        </p:nvSpPr>
        <p:spPr/>
        <p:txBody>
          <a:bodyPr/>
          <a:lstStyle>
            <a:lvl1pPr>
              <a:defRPr/>
            </a:lvl1pPr>
          </a:lstStyle>
          <a:p>
            <a:pPr>
              <a:defRPr/>
            </a:pPr>
            <a:fld id="{F2DF1E9D-5CD3-402E-8D4D-302D179A2A70}" type="datetimeFigureOut">
              <a:rPr lang="nl-BE"/>
              <a:pPr>
                <a:defRPr/>
              </a:pPr>
              <a:t>8/04/2020</a:t>
            </a:fld>
            <a:endParaRPr lang="nl-BE"/>
          </a:p>
        </p:txBody>
      </p:sp>
      <p:sp>
        <p:nvSpPr>
          <p:cNvPr id="4" name="Footer Placeholder 4">
            <a:extLst>
              <a:ext uri="{FF2B5EF4-FFF2-40B4-BE49-F238E27FC236}">
                <a16:creationId xmlns:a16="http://schemas.microsoft.com/office/drawing/2014/main" id="{E5EFE66E-54F9-4F5A-965A-286C56398210}"/>
              </a:ext>
            </a:extLst>
          </p:cNvPr>
          <p:cNvSpPr>
            <a:spLocks noGrp="1"/>
          </p:cNvSpPr>
          <p:nvPr>
            <p:ph type="ftr" sz="quarter" idx="11"/>
          </p:nvPr>
        </p:nvSpPr>
        <p:spPr/>
        <p:txBody>
          <a:bodyPr/>
          <a:lstStyle>
            <a:lvl1pPr>
              <a:defRPr/>
            </a:lvl1pPr>
          </a:lstStyle>
          <a:p>
            <a:pPr>
              <a:defRPr/>
            </a:pPr>
            <a:endParaRPr lang="nl-BE"/>
          </a:p>
        </p:txBody>
      </p:sp>
      <p:sp>
        <p:nvSpPr>
          <p:cNvPr id="5" name="Slide Number Placeholder 5">
            <a:extLst>
              <a:ext uri="{FF2B5EF4-FFF2-40B4-BE49-F238E27FC236}">
                <a16:creationId xmlns:a16="http://schemas.microsoft.com/office/drawing/2014/main" id="{C369F7FE-B7C9-4CBE-B671-5DA709D3F104}"/>
              </a:ext>
            </a:extLst>
          </p:cNvPr>
          <p:cNvSpPr>
            <a:spLocks noGrp="1"/>
          </p:cNvSpPr>
          <p:nvPr>
            <p:ph type="sldNum" sz="quarter" idx="12"/>
          </p:nvPr>
        </p:nvSpPr>
        <p:spPr/>
        <p:txBody>
          <a:bodyPr/>
          <a:lstStyle>
            <a:lvl1pPr>
              <a:defRPr/>
            </a:lvl1pPr>
          </a:lstStyle>
          <a:p>
            <a:pPr>
              <a:defRPr/>
            </a:pPr>
            <a:fld id="{EE8131DC-778D-4710-A298-C055D688F738}" type="slidenum">
              <a:rPr lang="nl-BE" altLang="en-US"/>
              <a:pPr>
                <a:defRPr/>
              </a:pPr>
              <a:t>‹#›</a:t>
            </a:fld>
            <a:endParaRPr lang="nl-BE" altLang="en-US"/>
          </a:p>
        </p:txBody>
      </p:sp>
    </p:spTree>
    <p:extLst>
      <p:ext uri="{BB962C8B-B14F-4D97-AF65-F5344CB8AC3E}">
        <p14:creationId xmlns:p14="http://schemas.microsoft.com/office/powerpoint/2010/main" val="374374673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1211860-761A-41DB-9D79-A83D8FD6D5C5}"/>
              </a:ext>
            </a:extLst>
          </p:cNvPr>
          <p:cNvSpPr>
            <a:spLocks noGrp="1"/>
          </p:cNvSpPr>
          <p:nvPr>
            <p:ph type="dt" sz="half" idx="10"/>
          </p:nvPr>
        </p:nvSpPr>
        <p:spPr/>
        <p:txBody>
          <a:bodyPr/>
          <a:lstStyle>
            <a:lvl1pPr>
              <a:defRPr/>
            </a:lvl1pPr>
          </a:lstStyle>
          <a:p>
            <a:pPr>
              <a:defRPr/>
            </a:pPr>
            <a:fld id="{E0FBB580-0669-4C5D-999A-2D85B728E721}" type="datetimeFigureOut">
              <a:rPr lang="nl-BE"/>
              <a:pPr>
                <a:defRPr/>
              </a:pPr>
              <a:t>8/04/2020</a:t>
            </a:fld>
            <a:endParaRPr lang="nl-BE"/>
          </a:p>
        </p:txBody>
      </p:sp>
      <p:sp>
        <p:nvSpPr>
          <p:cNvPr id="3" name="Footer Placeholder 4">
            <a:extLst>
              <a:ext uri="{FF2B5EF4-FFF2-40B4-BE49-F238E27FC236}">
                <a16:creationId xmlns:a16="http://schemas.microsoft.com/office/drawing/2014/main" id="{EFE2C7A8-F98D-4745-B839-E60FCC238768}"/>
              </a:ext>
            </a:extLst>
          </p:cNvPr>
          <p:cNvSpPr>
            <a:spLocks noGrp="1"/>
          </p:cNvSpPr>
          <p:nvPr>
            <p:ph type="ftr" sz="quarter" idx="11"/>
          </p:nvPr>
        </p:nvSpPr>
        <p:spPr/>
        <p:txBody>
          <a:bodyPr/>
          <a:lstStyle>
            <a:lvl1pPr>
              <a:defRPr/>
            </a:lvl1pPr>
          </a:lstStyle>
          <a:p>
            <a:pPr>
              <a:defRPr/>
            </a:pPr>
            <a:endParaRPr lang="nl-BE"/>
          </a:p>
        </p:txBody>
      </p:sp>
      <p:sp>
        <p:nvSpPr>
          <p:cNvPr id="4" name="Slide Number Placeholder 5">
            <a:extLst>
              <a:ext uri="{FF2B5EF4-FFF2-40B4-BE49-F238E27FC236}">
                <a16:creationId xmlns:a16="http://schemas.microsoft.com/office/drawing/2014/main" id="{2658BCE7-B1BE-483D-A2C3-4635C7C81F73}"/>
              </a:ext>
            </a:extLst>
          </p:cNvPr>
          <p:cNvSpPr>
            <a:spLocks noGrp="1"/>
          </p:cNvSpPr>
          <p:nvPr>
            <p:ph type="sldNum" sz="quarter" idx="12"/>
          </p:nvPr>
        </p:nvSpPr>
        <p:spPr/>
        <p:txBody>
          <a:bodyPr/>
          <a:lstStyle>
            <a:lvl1pPr>
              <a:defRPr/>
            </a:lvl1pPr>
          </a:lstStyle>
          <a:p>
            <a:pPr>
              <a:defRPr/>
            </a:pPr>
            <a:fld id="{DF59874C-D9F0-4A27-B5C0-BC6C87B64FF0}" type="slidenum">
              <a:rPr lang="nl-BE" altLang="en-US"/>
              <a:pPr>
                <a:defRPr/>
              </a:pPr>
              <a:t>‹#›</a:t>
            </a:fld>
            <a:endParaRPr lang="nl-BE" altLang="en-US"/>
          </a:p>
        </p:txBody>
      </p:sp>
    </p:spTree>
    <p:extLst>
      <p:ext uri="{BB962C8B-B14F-4D97-AF65-F5344CB8AC3E}">
        <p14:creationId xmlns:p14="http://schemas.microsoft.com/office/powerpoint/2010/main" val="316521921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A4D88515-947D-4983-81D5-7EF24C262B49}"/>
              </a:ext>
            </a:extLst>
          </p:cNvPr>
          <p:cNvSpPr>
            <a:spLocks noGrp="1"/>
          </p:cNvSpPr>
          <p:nvPr>
            <p:ph type="dt" sz="half" idx="10"/>
          </p:nvPr>
        </p:nvSpPr>
        <p:spPr/>
        <p:txBody>
          <a:bodyPr/>
          <a:lstStyle>
            <a:lvl1pPr>
              <a:defRPr/>
            </a:lvl1pPr>
          </a:lstStyle>
          <a:p>
            <a:pPr>
              <a:defRPr/>
            </a:pPr>
            <a:fld id="{61315EF8-14C1-4CDB-A997-55AAE9AD7FF7}" type="datetimeFigureOut">
              <a:rPr lang="nl-BE"/>
              <a:pPr>
                <a:defRPr/>
              </a:pPr>
              <a:t>8/04/2020</a:t>
            </a:fld>
            <a:endParaRPr lang="nl-BE"/>
          </a:p>
        </p:txBody>
      </p:sp>
      <p:sp>
        <p:nvSpPr>
          <p:cNvPr id="6" name="Footer Placeholder 4">
            <a:extLst>
              <a:ext uri="{FF2B5EF4-FFF2-40B4-BE49-F238E27FC236}">
                <a16:creationId xmlns:a16="http://schemas.microsoft.com/office/drawing/2014/main" id="{5876FE22-1956-4528-972C-8F0048E14ACB}"/>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9944F664-86B0-4866-8973-916BBC805065}"/>
              </a:ext>
            </a:extLst>
          </p:cNvPr>
          <p:cNvSpPr>
            <a:spLocks noGrp="1"/>
          </p:cNvSpPr>
          <p:nvPr>
            <p:ph type="sldNum" sz="quarter" idx="12"/>
          </p:nvPr>
        </p:nvSpPr>
        <p:spPr/>
        <p:txBody>
          <a:bodyPr/>
          <a:lstStyle>
            <a:lvl1pPr>
              <a:defRPr/>
            </a:lvl1pPr>
          </a:lstStyle>
          <a:p>
            <a:pPr>
              <a:defRPr/>
            </a:pPr>
            <a:fld id="{4BC28182-0ED2-487D-9911-5ACE10B800F6}" type="slidenum">
              <a:rPr lang="nl-BE" altLang="en-US"/>
              <a:pPr>
                <a:defRPr/>
              </a:pPr>
              <a:t>‹#›</a:t>
            </a:fld>
            <a:endParaRPr lang="nl-BE" altLang="en-US"/>
          </a:p>
        </p:txBody>
      </p:sp>
    </p:spTree>
    <p:extLst>
      <p:ext uri="{BB962C8B-B14F-4D97-AF65-F5344CB8AC3E}">
        <p14:creationId xmlns:p14="http://schemas.microsoft.com/office/powerpoint/2010/main" val="71523945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6A01FE80-4BBF-4B22-874A-EEC6E14B1317}"/>
              </a:ext>
            </a:extLst>
          </p:cNvPr>
          <p:cNvSpPr>
            <a:spLocks noGrp="1"/>
          </p:cNvSpPr>
          <p:nvPr>
            <p:ph type="dt" sz="half" idx="10"/>
          </p:nvPr>
        </p:nvSpPr>
        <p:spPr/>
        <p:txBody>
          <a:bodyPr/>
          <a:lstStyle>
            <a:lvl1pPr>
              <a:defRPr/>
            </a:lvl1pPr>
          </a:lstStyle>
          <a:p>
            <a:pPr>
              <a:defRPr/>
            </a:pPr>
            <a:fld id="{4FB9FD9C-5ACB-4924-88AC-CA4A40FE35CE}" type="datetimeFigureOut">
              <a:rPr lang="nl-BE"/>
              <a:pPr>
                <a:defRPr/>
              </a:pPr>
              <a:t>8/04/2020</a:t>
            </a:fld>
            <a:endParaRPr lang="nl-BE"/>
          </a:p>
        </p:txBody>
      </p:sp>
      <p:sp>
        <p:nvSpPr>
          <p:cNvPr id="6" name="Footer Placeholder 4">
            <a:extLst>
              <a:ext uri="{FF2B5EF4-FFF2-40B4-BE49-F238E27FC236}">
                <a16:creationId xmlns:a16="http://schemas.microsoft.com/office/drawing/2014/main" id="{302141CA-932A-4A06-97D9-2A4CF0C83A87}"/>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3E9E60BB-0978-4C87-A6A7-3DD659E863AD}"/>
              </a:ext>
            </a:extLst>
          </p:cNvPr>
          <p:cNvSpPr>
            <a:spLocks noGrp="1"/>
          </p:cNvSpPr>
          <p:nvPr>
            <p:ph type="sldNum" sz="quarter" idx="12"/>
          </p:nvPr>
        </p:nvSpPr>
        <p:spPr/>
        <p:txBody>
          <a:bodyPr/>
          <a:lstStyle>
            <a:lvl1pPr>
              <a:defRPr/>
            </a:lvl1pPr>
          </a:lstStyle>
          <a:p>
            <a:pPr>
              <a:defRPr/>
            </a:pPr>
            <a:fld id="{DBCA3BCC-92F1-49F2-8867-E7BD08D80624}" type="slidenum">
              <a:rPr lang="nl-BE" altLang="en-US"/>
              <a:pPr>
                <a:defRPr/>
              </a:pPr>
              <a:t>‹#›</a:t>
            </a:fld>
            <a:endParaRPr lang="nl-BE" altLang="en-US"/>
          </a:p>
        </p:txBody>
      </p:sp>
    </p:spTree>
    <p:extLst>
      <p:ext uri="{BB962C8B-B14F-4D97-AF65-F5344CB8AC3E}">
        <p14:creationId xmlns:p14="http://schemas.microsoft.com/office/powerpoint/2010/main" val="81921348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1449BAB-2DB2-434A-804C-0BF2B442E998}"/>
              </a:ext>
            </a:extLst>
          </p:cNvPr>
          <p:cNvSpPr>
            <a:spLocks noGrp="1"/>
          </p:cNvSpPr>
          <p:nvPr>
            <p:ph type="dt" sz="half" idx="10"/>
          </p:nvPr>
        </p:nvSpPr>
        <p:spPr/>
        <p:txBody>
          <a:bodyPr/>
          <a:lstStyle>
            <a:lvl1pPr>
              <a:defRPr/>
            </a:lvl1pPr>
          </a:lstStyle>
          <a:p>
            <a:pPr>
              <a:defRPr/>
            </a:pPr>
            <a:fld id="{205858D7-E59A-431E-9BAB-EAD30E46BF70}" type="datetimeFigureOut">
              <a:rPr lang="nl-BE"/>
              <a:pPr>
                <a:defRPr/>
              </a:pPr>
              <a:t>8/04/2020</a:t>
            </a:fld>
            <a:endParaRPr lang="nl-BE"/>
          </a:p>
        </p:txBody>
      </p:sp>
      <p:sp>
        <p:nvSpPr>
          <p:cNvPr id="5" name="Footer Placeholder 4">
            <a:extLst>
              <a:ext uri="{FF2B5EF4-FFF2-40B4-BE49-F238E27FC236}">
                <a16:creationId xmlns:a16="http://schemas.microsoft.com/office/drawing/2014/main" id="{BBCE56A6-E09C-40D8-9607-37EE3A82CC62}"/>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EBEECAC4-3126-450B-A49E-33C16052C2E3}"/>
              </a:ext>
            </a:extLst>
          </p:cNvPr>
          <p:cNvSpPr>
            <a:spLocks noGrp="1"/>
          </p:cNvSpPr>
          <p:nvPr>
            <p:ph type="sldNum" sz="quarter" idx="12"/>
          </p:nvPr>
        </p:nvSpPr>
        <p:spPr/>
        <p:txBody>
          <a:bodyPr/>
          <a:lstStyle>
            <a:lvl1pPr>
              <a:defRPr/>
            </a:lvl1pPr>
          </a:lstStyle>
          <a:p>
            <a:pPr>
              <a:defRPr/>
            </a:pPr>
            <a:fld id="{7DEF47E5-7E97-4405-80FC-7E09BA838F56}" type="slidenum">
              <a:rPr lang="nl-BE" altLang="en-US"/>
              <a:pPr>
                <a:defRPr/>
              </a:pPr>
              <a:t>‹#›</a:t>
            </a:fld>
            <a:endParaRPr lang="nl-BE" altLang="en-US"/>
          </a:p>
        </p:txBody>
      </p:sp>
    </p:spTree>
    <p:extLst>
      <p:ext uri="{BB962C8B-B14F-4D97-AF65-F5344CB8AC3E}">
        <p14:creationId xmlns:p14="http://schemas.microsoft.com/office/powerpoint/2010/main" val="282384753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26E28C8-9A27-431E-AB44-5CC90D40414A}"/>
              </a:ext>
            </a:extLst>
          </p:cNvPr>
          <p:cNvSpPr>
            <a:spLocks noGrp="1"/>
          </p:cNvSpPr>
          <p:nvPr>
            <p:ph type="dt" sz="half" idx="10"/>
          </p:nvPr>
        </p:nvSpPr>
        <p:spPr/>
        <p:txBody>
          <a:bodyPr/>
          <a:lstStyle>
            <a:lvl1pPr>
              <a:defRPr/>
            </a:lvl1pPr>
          </a:lstStyle>
          <a:p>
            <a:pPr>
              <a:defRPr/>
            </a:pPr>
            <a:fld id="{914BF27A-2FD6-416A-9C48-FC9FE4C2F1CE}" type="datetimeFigureOut">
              <a:rPr lang="nl-BE"/>
              <a:pPr>
                <a:defRPr/>
              </a:pPr>
              <a:t>8/04/2020</a:t>
            </a:fld>
            <a:endParaRPr lang="nl-BE"/>
          </a:p>
        </p:txBody>
      </p:sp>
      <p:sp>
        <p:nvSpPr>
          <p:cNvPr id="5" name="Footer Placeholder 4">
            <a:extLst>
              <a:ext uri="{FF2B5EF4-FFF2-40B4-BE49-F238E27FC236}">
                <a16:creationId xmlns:a16="http://schemas.microsoft.com/office/drawing/2014/main" id="{63935769-169E-42F4-8F03-C80011BAD8E0}"/>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E7BDC294-0EC6-4FC8-886C-7CECC48655E6}"/>
              </a:ext>
            </a:extLst>
          </p:cNvPr>
          <p:cNvSpPr>
            <a:spLocks noGrp="1"/>
          </p:cNvSpPr>
          <p:nvPr>
            <p:ph type="sldNum" sz="quarter" idx="12"/>
          </p:nvPr>
        </p:nvSpPr>
        <p:spPr/>
        <p:txBody>
          <a:bodyPr/>
          <a:lstStyle>
            <a:lvl1pPr>
              <a:defRPr/>
            </a:lvl1pPr>
          </a:lstStyle>
          <a:p>
            <a:pPr>
              <a:defRPr/>
            </a:pPr>
            <a:fld id="{E93DB1CF-AE47-44F9-A6D3-5EAC392CE554}" type="slidenum">
              <a:rPr lang="nl-BE" altLang="en-US"/>
              <a:pPr>
                <a:defRPr/>
              </a:pPr>
              <a:t>‹#›</a:t>
            </a:fld>
            <a:endParaRPr lang="nl-BE" altLang="en-US"/>
          </a:p>
        </p:txBody>
      </p:sp>
    </p:spTree>
    <p:extLst>
      <p:ext uri="{BB962C8B-B14F-4D97-AF65-F5344CB8AC3E}">
        <p14:creationId xmlns:p14="http://schemas.microsoft.com/office/powerpoint/2010/main" val="229542759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37A21131-07DA-4B4A-AB23-C4E472BB5886}"/>
              </a:ext>
            </a:extLst>
          </p:cNvPr>
          <p:cNvSpPr>
            <a:spLocks noGrp="1"/>
          </p:cNvSpPr>
          <p:nvPr>
            <p:ph type="dt" sz="half" idx="10"/>
          </p:nvPr>
        </p:nvSpPr>
        <p:spPr/>
        <p:txBody>
          <a:bodyPr/>
          <a:lstStyle>
            <a:lvl1pPr>
              <a:defRPr/>
            </a:lvl1pPr>
          </a:lstStyle>
          <a:p>
            <a:pPr>
              <a:defRPr/>
            </a:pPr>
            <a:fld id="{FCC65F8B-DEEF-4A6B-94B4-8FCDDED6492C}" type="datetimeFigureOut">
              <a:rPr lang="nl-BE"/>
              <a:pPr>
                <a:defRPr/>
              </a:pPr>
              <a:t>8/04/2020</a:t>
            </a:fld>
            <a:endParaRPr lang="nl-BE"/>
          </a:p>
        </p:txBody>
      </p:sp>
      <p:sp>
        <p:nvSpPr>
          <p:cNvPr id="5" name="Footer Placeholder 4">
            <a:extLst>
              <a:ext uri="{FF2B5EF4-FFF2-40B4-BE49-F238E27FC236}">
                <a16:creationId xmlns:a16="http://schemas.microsoft.com/office/drawing/2014/main" id="{D52445AA-3C94-4BF0-98AD-7B7D7AC8EC37}"/>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A6F18208-6541-42D0-90E9-C4D81571F53F}"/>
              </a:ext>
            </a:extLst>
          </p:cNvPr>
          <p:cNvSpPr>
            <a:spLocks noGrp="1"/>
          </p:cNvSpPr>
          <p:nvPr>
            <p:ph type="sldNum" sz="quarter" idx="12"/>
          </p:nvPr>
        </p:nvSpPr>
        <p:spPr/>
        <p:txBody>
          <a:bodyPr/>
          <a:lstStyle>
            <a:lvl1pPr>
              <a:defRPr/>
            </a:lvl1pPr>
          </a:lstStyle>
          <a:p>
            <a:pPr>
              <a:defRPr/>
            </a:pPr>
            <a:fld id="{93B0103C-BC11-4533-9B53-661C49113EC9}" type="slidenum">
              <a:rPr lang="nl-BE" altLang="en-US"/>
              <a:pPr>
                <a:defRPr/>
              </a:pPr>
              <a:t>‹#›</a:t>
            </a:fld>
            <a:endParaRPr lang="nl-BE" altLang="en-US"/>
          </a:p>
        </p:txBody>
      </p:sp>
    </p:spTree>
    <p:extLst>
      <p:ext uri="{BB962C8B-B14F-4D97-AF65-F5344CB8AC3E}">
        <p14:creationId xmlns:p14="http://schemas.microsoft.com/office/powerpoint/2010/main" val="29411736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B62FEFA-B720-4249-ACBC-8ADAB4F7DB9D}"/>
              </a:ext>
            </a:extLst>
          </p:cNvPr>
          <p:cNvSpPr>
            <a:spLocks noGrp="1"/>
          </p:cNvSpPr>
          <p:nvPr>
            <p:ph type="dt" sz="half" idx="10"/>
          </p:nvPr>
        </p:nvSpPr>
        <p:spPr/>
        <p:txBody>
          <a:bodyPr/>
          <a:lstStyle>
            <a:lvl1pPr>
              <a:defRPr/>
            </a:lvl1pPr>
          </a:lstStyle>
          <a:p>
            <a:pPr>
              <a:defRPr/>
            </a:pPr>
            <a:fld id="{4C5A201E-CCD9-4DA3-B123-FD9FBF7E28D4}" type="datetimeFigureOut">
              <a:rPr lang="nl-BE"/>
              <a:pPr>
                <a:defRPr/>
              </a:pPr>
              <a:t>8/04/2020</a:t>
            </a:fld>
            <a:endParaRPr lang="nl-BE"/>
          </a:p>
        </p:txBody>
      </p:sp>
      <p:sp>
        <p:nvSpPr>
          <p:cNvPr id="5" name="Footer Placeholder 4">
            <a:extLst>
              <a:ext uri="{FF2B5EF4-FFF2-40B4-BE49-F238E27FC236}">
                <a16:creationId xmlns:a16="http://schemas.microsoft.com/office/drawing/2014/main" id="{D2502619-DB3E-4886-8EF8-E0F521E84118}"/>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D73B51D2-496B-4663-B281-128B3418386F}"/>
              </a:ext>
            </a:extLst>
          </p:cNvPr>
          <p:cNvSpPr>
            <a:spLocks noGrp="1"/>
          </p:cNvSpPr>
          <p:nvPr>
            <p:ph type="sldNum" sz="quarter" idx="12"/>
          </p:nvPr>
        </p:nvSpPr>
        <p:spPr/>
        <p:txBody>
          <a:bodyPr/>
          <a:lstStyle>
            <a:lvl1pPr>
              <a:defRPr/>
            </a:lvl1pPr>
          </a:lstStyle>
          <a:p>
            <a:pPr>
              <a:defRPr/>
            </a:pPr>
            <a:fld id="{C4C26923-B780-4BAA-969F-5FC3DCC944F6}" type="slidenum">
              <a:rPr lang="nl-BE" altLang="en-US"/>
              <a:pPr>
                <a:defRPr/>
              </a:pPr>
              <a:t>‹#›</a:t>
            </a:fld>
            <a:endParaRPr lang="nl-BE" altLang="en-US"/>
          </a:p>
        </p:txBody>
      </p:sp>
    </p:spTree>
    <p:extLst>
      <p:ext uri="{BB962C8B-B14F-4D97-AF65-F5344CB8AC3E}">
        <p14:creationId xmlns:p14="http://schemas.microsoft.com/office/powerpoint/2010/main" val="271137174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B51405-EF24-48EE-AD6B-81A8612ABAEE}"/>
              </a:ext>
            </a:extLst>
          </p:cNvPr>
          <p:cNvSpPr>
            <a:spLocks noGrp="1"/>
          </p:cNvSpPr>
          <p:nvPr>
            <p:ph type="dt" sz="half" idx="10"/>
          </p:nvPr>
        </p:nvSpPr>
        <p:spPr/>
        <p:txBody>
          <a:bodyPr/>
          <a:lstStyle>
            <a:lvl1pPr>
              <a:defRPr/>
            </a:lvl1pPr>
          </a:lstStyle>
          <a:p>
            <a:pPr>
              <a:defRPr/>
            </a:pPr>
            <a:fld id="{4849E7DF-74AF-49BD-A83A-57B89365CA99}" type="datetimeFigureOut">
              <a:rPr lang="nl-BE"/>
              <a:pPr>
                <a:defRPr/>
              </a:pPr>
              <a:t>8/04/2020</a:t>
            </a:fld>
            <a:endParaRPr lang="nl-BE"/>
          </a:p>
        </p:txBody>
      </p:sp>
      <p:sp>
        <p:nvSpPr>
          <p:cNvPr id="5" name="Footer Placeholder 4">
            <a:extLst>
              <a:ext uri="{FF2B5EF4-FFF2-40B4-BE49-F238E27FC236}">
                <a16:creationId xmlns:a16="http://schemas.microsoft.com/office/drawing/2014/main" id="{89AC1873-1264-4633-BD96-83DB2FC2EC3E}"/>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32165617-92DF-41C5-89F4-6EE17A3B8D5D}"/>
              </a:ext>
            </a:extLst>
          </p:cNvPr>
          <p:cNvSpPr>
            <a:spLocks noGrp="1"/>
          </p:cNvSpPr>
          <p:nvPr>
            <p:ph type="sldNum" sz="quarter" idx="12"/>
          </p:nvPr>
        </p:nvSpPr>
        <p:spPr/>
        <p:txBody>
          <a:bodyPr/>
          <a:lstStyle>
            <a:lvl1pPr>
              <a:defRPr/>
            </a:lvl1pPr>
          </a:lstStyle>
          <a:p>
            <a:pPr>
              <a:defRPr/>
            </a:pPr>
            <a:fld id="{A34C1EAC-41DA-4C7B-8885-D5F92E6212E0}" type="slidenum">
              <a:rPr lang="nl-BE" altLang="en-US"/>
              <a:pPr>
                <a:defRPr/>
              </a:pPr>
              <a:t>‹#›</a:t>
            </a:fld>
            <a:endParaRPr lang="nl-BE" altLang="en-US"/>
          </a:p>
        </p:txBody>
      </p:sp>
    </p:spTree>
    <p:extLst>
      <p:ext uri="{BB962C8B-B14F-4D97-AF65-F5344CB8AC3E}">
        <p14:creationId xmlns:p14="http://schemas.microsoft.com/office/powerpoint/2010/main" val="281872576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4F8233B3-8D80-410E-8053-20381A176467}"/>
              </a:ext>
            </a:extLst>
          </p:cNvPr>
          <p:cNvSpPr>
            <a:spLocks noGrp="1"/>
          </p:cNvSpPr>
          <p:nvPr>
            <p:ph type="dt" sz="half" idx="10"/>
          </p:nvPr>
        </p:nvSpPr>
        <p:spPr/>
        <p:txBody>
          <a:bodyPr/>
          <a:lstStyle>
            <a:lvl1pPr>
              <a:defRPr/>
            </a:lvl1pPr>
          </a:lstStyle>
          <a:p>
            <a:pPr>
              <a:defRPr/>
            </a:pPr>
            <a:fld id="{8A4F690A-2C29-4342-9ECF-D4555F302240}" type="datetimeFigureOut">
              <a:rPr lang="nl-BE"/>
              <a:pPr>
                <a:defRPr/>
              </a:pPr>
              <a:t>8/04/2020</a:t>
            </a:fld>
            <a:endParaRPr lang="nl-BE"/>
          </a:p>
        </p:txBody>
      </p:sp>
      <p:sp>
        <p:nvSpPr>
          <p:cNvPr id="6" name="Footer Placeholder 4">
            <a:extLst>
              <a:ext uri="{FF2B5EF4-FFF2-40B4-BE49-F238E27FC236}">
                <a16:creationId xmlns:a16="http://schemas.microsoft.com/office/drawing/2014/main" id="{D8C4DCD0-F907-4C02-B917-BD4873DC1B5E}"/>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C2498DF8-F1BB-4950-BBA3-1B23B3A899D5}"/>
              </a:ext>
            </a:extLst>
          </p:cNvPr>
          <p:cNvSpPr>
            <a:spLocks noGrp="1"/>
          </p:cNvSpPr>
          <p:nvPr>
            <p:ph type="sldNum" sz="quarter" idx="12"/>
          </p:nvPr>
        </p:nvSpPr>
        <p:spPr/>
        <p:txBody>
          <a:bodyPr/>
          <a:lstStyle>
            <a:lvl1pPr>
              <a:defRPr/>
            </a:lvl1pPr>
          </a:lstStyle>
          <a:p>
            <a:pPr>
              <a:defRPr/>
            </a:pPr>
            <a:fld id="{01E3F74C-28A6-4A70-8255-7893FBAB1DCD}" type="slidenum">
              <a:rPr lang="nl-BE" altLang="en-US"/>
              <a:pPr>
                <a:defRPr/>
              </a:pPr>
              <a:t>‹#›</a:t>
            </a:fld>
            <a:endParaRPr lang="nl-BE" altLang="en-US"/>
          </a:p>
        </p:txBody>
      </p:sp>
    </p:spTree>
    <p:extLst>
      <p:ext uri="{BB962C8B-B14F-4D97-AF65-F5344CB8AC3E}">
        <p14:creationId xmlns:p14="http://schemas.microsoft.com/office/powerpoint/2010/main" val="141625236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AD82A482-EDD2-4252-916C-0A7B93626C05}"/>
              </a:ext>
            </a:extLst>
          </p:cNvPr>
          <p:cNvSpPr>
            <a:spLocks noGrp="1"/>
          </p:cNvSpPr>
          <p:nvPr>
            <p:ph type="dt" sz="half" idx="10"/>
          </p:nvPr>
        </p:nvSpPr>
        <p:spPr/>
        <p:txBody>
          <a:bodyPr/>
          <a:lstStyle>
            <a:lvl1pPr>
              <a:defRPr/>
            </a:lvl1pPr>
          </a:lstStyle>
          <a:p>
            <a:pPr>
              <a:defRPr/>
            </a:pPr>
            <a:fld id="{40332F9E-24EC-4E50-93EF-03DEEA98714E}" type="datetimeFigureOut">
              <a:rPr lang="nl-BE"/>
              <a:pPr>
                <a:defRPr/>
              </a:pPr>
              <a:t>8/04/2020</a:t>
            </a:fld>
            <a:endParaRPr lang="nl-BE"/>
          </a:p>
        </p:txBody>
      </p:sp>
      <p:sp>
        <p:nvSpPr>
          <p:cNvPr id="8" name="Footer Placeholder 4">
            <a:extLst>
              <a:ext uri="{FF2B5EF4-FFF2-40B4-BE49-F238E27FC236}">
                <a16:creationId xmlns:a16="http://schemas.microsoft.com/office/drawing/2014/main" id="{7721BFE4-D212-4AC8-8FAE-1495348BDB75}"/>
              </a:ext>
            </a:extLst>
          </p:cNvPr>
          <p:cNvSpPr>
            <a:spLocks noGrp="1"/>
          </p:cNvSpPr>
          <p:nvPr>
            <p:ph type="ftr" sz="quarter" idx="11"/>
          </p:nvPr>
        </p:nvSpPr>
        <p:spPr/>
        <p:txBody>
          <a:bodyPr/>
          <a:lstStyle>
            <a:lvl1pPr>
              <a:defRPr/>
            </a:lvl1pPr>
          </a:lstStyle>
          <a:p>
            <a:pPr>
              <a:defRPr/>
            </a:pPr>
            <a:endParaRPr lang="nl-BE"/>
          </a:p>
        </p:txBody>
      </p:sp>
      <p:sp>
        <p:nvSpPr>
          <p:cNvPr id="9" name="Slide Number Placeholder 5">
            <a:extLst>
              <a:ext uri="{FF2B5EF4-FFF2-40B4-BE49-F238E27FC236}">
                <a16:creationId xmlns:a16="http://schemas.microsoft.com/office/drawing/2014/main" id="{D4EBE168-24C0-43EA-AE3E-768A31E3274D}"/>
              </a:ext>
            </a:extLst>
          </p:cNvPr>
          <p:cNvSpPr>
            <a:spLocks noGrp="1"/>
          </p:cNvSpPr>
          <p:nvPr>
            <p:ph type="sldNum" sz="quarter" idx="12"/>
          </p:nvPr>
        </p:nvSpPr>
        <p:spPr/>
        <p:txBody>
          <a:bodyPr/>
          <a:lstStyle>
            <a:lvl1pPr>
              <a:defRPr/>
            </a:lvl1pPr>
          </a:lstStyle>
          <a:p>
            <a:pPr>
              <a:defRPr/>
            </a:pPr>
            <a:fld id="{BA0347F8-1FA4-4223-90CC-B965F2F7539B}" type="slidenum">
              <a:rPr lang="nl-BE" altLang="en-US"/>
              <a:pPr>
                <a:defRPr/>
              </a:pPr>
              <a:t>‹#›</a:t>
            </a:fld>
            <a:endParaRPr lang="nl-BE" altLang="en-US"/>
          </a:p>
        </p:txBody>
      </p:sp>
    </p:spTree>
    <p:extLst>
      <p:ext uri="{BB962C8B-B14F-4D97-AF65-F5344CB8AC3E}">
        <p14:creationId xmlns:p14="http://schemas.microsoft.com/office/powerpoint/2010/main" val="351413009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D7D34C06-9CFA-4A2E-8C20-E2F47B65C0C1}"/>
              </a:ext>
            </a:extLst>
          </p:cNvPr>
          <p:cNvSpPr>
            <a:spLocks noGrp="1"/>
          </p:cNvSpPr>
          <p:nvPr>
            <p:ph type="dt" sz="half" idx="10"/>
          </p:nvPr>
        </p:nvSpPr>
        <p:spPr/>
        <p:txBody>
          <a:bodyPr/>
          <a:lstStyle>
            <a:lvl1pPr>
              <a:defRPr/>
            </a:lvl1pPr>
          </a:lstStyle>
          <a:p>
            <a:pPr>
              <a:defRPr/>
            </a:pPr>
            <a:fld id="{70D5C5BB-42F8-4A01-AD2D-D7DE1C060357}" type="datetimeFigureOut">
              <a:rPr lang="nl-BE"/>
              <a:pPr>
                <a:defRPr/>
              </a:pPr>
              <a:t>8/04/2020</a:t>
            </a:fld>
            <a:endParaRPr lang="nl-BE"/>
          </a:p>
        </p:txBody>
      </p:sp>
      <p:sp>
        <p:nvSpPr>
          <p:cNvPr id="4" name="Footer Placeholder 4">
            <a:extLst>
              <a:ext uri="{FF2B5EF4-FFF2-40B4-BE49-F238E27FC236}">
                <a16:creationId xmlns:a16="http://schemas.microsoft.com/office/drawing/2014/main" id="{F919B489-ADBC-4A13-A13E-631F05E32733}"/>
              </a:ext>
            </a:extLst>
          </p:cNvPr>
          <p:cNvSpPr>
            <a:spLocks noGrp="1"/>
          </p:cNvSpPr>
          <p:nvPr>
            <p:ph type="ftr" sz="quarter" idx="11"/>
          </p:nvPr>
        </p:nvSpPr>
        <p:spPr/>
        <p:txBody>
          <a:bodyPr/>
          <a:lstStyle>
            <a:lvl1pPr>
              <a:defRPr/>
            </a:lvl1pPr>
          </a:lstStyle>
          <a:p>
            <a:pPr>
              <a:defRPr/>
            </a:pPr>
            <a:endParaRPr lang="nl-BE"/>
          </a:p>
        </p:txBody>
      </p:sp>
      <p:sp>
        <p:nvSpPr>
          <p:cNvPr id="5" name="Slide Number Placeholder 5">
            <a:extLst>
              <a:ext uri="{FF2B5EF4-FFF2-40B4-BE49-F238E27FC236}">
                <a16:creationId xmlns:a16="http://schemas.microsoft.com/office/drawing/2014/main" id="{AEC9EB17-47ED-4E91-9CDF-8AD9CE375479}"/>
              </a:ext>
            </a:extLst>
          </p:cNvPr>
          <p:cNvSpPr>
            <a:spLocks noGrp="1"/>
          </p:cNvSpPr>
          <p:nvPr>
            <p:ph type="sldNum" sz="quarter" idx="12"/>
          </p:nvPr>
        </p:nvSpPr>
        <p:spPr/>
        <p:txBody>
          <a:bodyPr/>
          <a:lstStyle>
            <a:lvl1pPr>
              <a:defRPr/>
            </a:lvl1pPr>
          </a:lstStyle>
          <a:p>
            <a:pPr>
              <a:defRPr/>
            </a:pPr>
            <a:fld id="{CE2AEA51-2531-4A0B-A809-9B76CA478637}" type="slidenum">
              <a:rPr lang="nl-BE" altLang="en-US"/>
              <a:pPr>
                <a:defRPr/>
              </a:pPr>
              <a:t>‹#›</a:t>
            </a:fld>
            <a:endParaRPr lang="nl-BE" altLang="en-US"/>
          </a:p>
        </p:txBody>
      </p:sp>
    </p:spTree>
    <p:extLst>
      <p:ext uri="{BB962C8B-B14F-4D97-AF65-F5344CB8AC3E}">
        <p14:creationId xmlns:p14="http://schemas.microsoft.com/office/powerpoint/2010/main" val="282128482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D2FE41E-994B-4CD0-9231-F86CA4D32D47}"/>
              </a:ext>
            </a:extLst>
          </p:cNvPr>
          <p:cNvSpPr>
            <a:spLocks noGrp="1"/>
          </p:cNvSpPr>
          <p:nvPr>
            <p:ph type="dt" sz="half" idx="10"/>
          </p:nvPr>
        </p:nvSpPr>
        <p:spPr/>
        <p:txBody>
          <a:bodyPr/>
          <a:lstStyle>
            <a:lvl1pPr>
              <a:defRPr/>
            </a:lvl1pPr>
          </a:lstStyle>
          <a:p>
            <a:pPr>
              <a:defRPr/>
            </a:pPr>
            <a:fld id="{E100A21B-4B26-4D0D-A548-9EA428EEA8CA}" type="datetimeFigureOut">
              <a:rPr lang="nl-BE"/>
              <a:pPr>
                <a:defRPr/>
              </a:pPr>
              <a:t>8/04/2020</a:t>
            </a:fld>
            <a:endParaRPr lang="nl-BE"/>
          </a:p>
        </p:txBody>
      </p:sp>
      <p:sp>
        <p:nvSpPr>
          <p:cNvPr id="3" name="Footer Placeholder 4">
            <a:extLst>
              <a:ext uri="{FF2B5EF4-FFF2-40B4-BE49-F238E27FC236}">
                <a16:creationId xmlns:a16="http://schemas.microsoft.com/office/drawing/2014/main" id="{947D374A-3EBA-411D-9F78-4F4953828F91}"/>
              </a:ext>
            </a:extLst>
          </p:cNvPr>
          <p:cNvSpPr>
            <a:spLocks noGrp="1"/>
          </p:cNvSpPr>
          <p:nvPr>
            <p:ph type="ftr" sz="quarter" idx="11"/>
          </p:nvPr>
        </p:nvSpPr>
        <p:spPr/>
        <p:txBody>
          <a:bodyPr/>
          <a:lstStyle>
            <a:lvl1pPr>
              <a:defRPr/>
            </a:lvl1pPr>
          </a:lstStyle>
          <a:p>
            <a:pPr>
              <a:defRPr/>
            </a:pPr>
            <a:endParaRPr lang="nl-BE"/>
          </a:p>
        </p:txBody>
      </p:sp>
      <p:sp>
        <p:nvSpPr>
          <p:cNvPr id="4" name="Slide Number Placeholder 5">
            <a:extLst>
              <a:ext uri="{FF2B5EF4-FFF2-40B4-BE49-F238E27FC236}">
                <a16:creationId xmlns:a16="http://schemas.microsoft.com/office/drawing/2014/main" id="{11D1FFB2-78CA-4542-8083-FA852432C5EE}"/>
              </a:ext>
            </a:extLst>
          </p:cNvPr>
          <p:cNvSpPr>
            <a:spLocks noGrp="1"/>
          </p:cNvSpPr>
          <p:nvPr>
            <p:ph type="sldNum" sz="quarter" idx="12"/>
          </p:nvPr>
        </p:nvSpPr>
        <p:spPr/>
        <p:txBody>
          <a:bodyPr/>
          <a:lstStyle>
            <a:lvl1pPr>
              <a:defRPr/>
            </a:lvl1pPr>
          </a:lstStyle>
          <a:p>
            <a:pPr>
              <a:defRPr/>
            </a:pPr>
            <a:fld id="{475E297F-46CF-4BFF-B009-7E537AE9381B}" type="slidenum">
              <a:rPr lang="nl-BE" altLang="en-US"/>
              <a:pPr>
                <a:defRPr/>
              </a:pPr>
              <a:t>‹#›</a:t>
            </a:fld>
            <a:endParaRPr lang="nl-BE" altLang="en-US"/>
          </a:p>
        </p:txBody>
      </p:sp>
    </p:spTree>
    <p:extLst>
      <p:ext uri="{BB962C8B-B14F-4D97-AF65-F5344CB8AC3E}">
        <p14:creationId xmlns:p14="http://schemas.microsoft.com/office/powerpoint/2010/main" val="9642618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D5A464BF-A025-4F94-8FA6-BF7641B7B530}"/>
              </a:ext>
            </a:extLst>
          </p:cNvPr>
          <p:cNvSpPr>
            <a:spLocks noGrp="1"/>
          </p:cNvSpPr>
          <p:nvPr>
            <p:ph type="dt" sz="half" idx="10"/>
          </p:nvPr>
        </p:nvSpPr>
        <p:spPr/>
        <p:txBody>
          <a:bodyPr/>
          <a:lstStyle>
            <a:lvl1pPr>
              <a:defRPr/>
            </a:lvl1pPr>
          </a:lstStyle>
          <a:p>
            <a:pPr>
              <a:defRPr/>
            </a:pPr>
            <a:fld id="{5FF3A620-6748-408F-B878-D93052A8AF07}" type="datetimeFigureOut">
              <a:rPr lang="nl-BE"/>
              <a:pPr>
                <a:defRPr/>
              </a:pPr>
              <a:t>8/04/2020</a:t>
            </a:fld>
            <a:endParaRPr lang="nl-BE"/>
          </a:p>
        </p:txBody>
      </p:sp>
      <p:sp>
        <p:nvSpPr>
          <p:cNvPr id="6" name="Footer Placeholder 4">
            <a:extLst>
              <a:ext uri="{FF2B5EF4-FFF2-40B4-BE49-F238E27FC236}">
                <a16:creationId xmlns:a16="http://schemas.microsoft.com/office/drawing/2014/main" id="{67961F79-E5B2-415E-8F03-89277BB94EC6}"/>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40114743-23F5-4C02-92FD-EDD8B4DC2485}"/>
              </a:ext>
            </a:extLst>
          </p:cNvPr>
          <p:cNvSpPr>
            <a:spLocks noGrp="1"/>
          </p:cNvSpPr>
          <p:nvPr>
            <p:ph type="sldNum" sz="quarter" idx="12"/>
          </p:nvPr>
        </p:nvSpPr>
        <p:spPr/>
        <p:txBody>
          <a:bodyPr/>
          <a:lstStyle>
            <a:lvl1pPr>
              <a:defRPr/>
            </a:lvl1pPr>
          </a:lstStyle>
          <a:p>
            <a:pPr>
              <a:defRPr/>
            </a:pPr>
            <a:fld id="{486BF98E-2A9D-4A15-A699-70F0DF5E564C}" type="slidenum">
              <a:rPr lang="nl-BE" altLang="en-US"/>
              <a:pPr>
                <a:defRPr/>
              </a:pPr>
              <a:t>‹#›</a:t>
            </a:fld>
            <a:endParaRPr lang="nl-BE" altLang="en-US"/>
          </a:p>
        </p:txBody>
      </p:sp>
    </p:spTree>
    <p:extLst>
      <p:ext uri="{BB962C8B-B14F-4D97-AF65-F5344CB8AC3E}">
        <p14:creationId xmlns:p14="http://schemas.microsoft.com/office/powerpoint/2010/main" val="108291903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0737F5C4-80E6-47DF-A35C-E4FD4CBF33FC}"/>
              </a:ext>
            </a:extLst>
          </p:cNvPr>
          <p:cNvSpPr>
            <a:spLocks noGrp="1"/>
          </p:cNvSpPr>
          <p:nvPr>
            <p:ph type="dt" sz="half" idx="10"/>
          </p:nvPr>
        </p:nvSpPr>
        <p:spPr/>
        <p:txBody>
          <a:bodyPr/>
          <a:lstStyle>
            <a:lvl1pPr>
              <a:defRPr/>
            </a:lvl1pPr>
          </a:lstStyle>
          <a:p>
            <a:pPr>
              <a:defRPr/>
            </a:pPr>
            <a:fld id="{8211F5F6-5138-421D-A78B-663A42193319}" type="datetimeFigureOut">
              <a:rPr lang="nl-BE"/>
              <a:pPr>
                <a:defRPr/>
              </a:pPr>
              <a:t>8/04/2020</a:t>
            </a:fld>
            <a:endParaRPr lang="nl-BE"/>
          </a:p>
        </p:txBody>
      </p:sp>
      <p:sp>
        <p:nvSpPr>
          <p:cNvPr id="6" name="Footer Placeholder 4">
            <a:extLst>
              <a:ext uri="{FF2B5EF4-FFF2-40B4-BE49-F238E27FC236}">
                <a16:creationId xmlns:a16="http://schemas.microsoft.com/office/drawing/2014/main" id="{F41C0FE2-E709-4F37-A838-602BCA8038A5}"/>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DB86E920-6CA8-4186-8080-41410057E81F}"/>
              </a:ext>
            </a:extLst>
          </p:cNvPr>
          <p:cNvSpPr>
            <a:spLocks noGrp="1"/>
          </p:cNvSpPr>
          <p:nvPr>
            <p:ph type="sldNum" sz="quarter" idx="12"/>
          </p:nvPr>
        </p:nvSpPr>
        <p:spPr/>
        <p:txBody>
          <a:bodyPr/>
          <a:lstStyle>
            <a:lvl1pPr>
              <a:defRPr/>
            </a:lvl1pPr>
          </a:lstStyle>
          <a:p>
            <a:pPr>
              <a:defRPr/>
            </a:pPr>
            <a:fld id="{66A3F09D-A5A9-4E7C-8202-FB4EB00BFDE4}" type="slidenum">
              <a:rPr lang="nl-BE" altLang="en-US"/>
              <a:pPr>
                <a:defRPr/>
              </a:pPr>
              <a:t>‹#›</a:t>
            </a:fld>
            <a:endParaRPr lang="nl-BE" altLang="en-US"/>
          </a:p>
        </p:txBody>
      </p:sp>
    </p:spTree>
    <p:extLst>
      <p:ext uri="{BB962C8B-B14F-4D97-AF65-F5344CB8AC3E}">
        <p14:creationId xmlns:p14="http://schemas.microsoft.com/office/powerpoint/2010/main" val="315500849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4FC1432-ADFF-4D8E-9762-FB9B87CE7C3D}"/>
              </a:ext>
            </a:extLst>
          </p:cNvPr>
          <p:cNvSpPr>
            <a:spLocks noGrp="1"/>
          </p:cNvSpPr>
          <p:nvPr>
            <p:ph type="dt" sz="half" idx="10"/>
          </p:nvPr>
        </p:nvSpPr>
        <p:spPr/>
        <p:txBody>
          <a:bodyPr/>
          <a:lstStyle>
            <a:lvl1pPr>
              <a:defRPr/>
            </a:lvl1pPr>
          </a:lstStyle>
          <a:p>
            <a:pPr>
              <a:defRPr/>
            </a:pPr>
            <a:fld id="{92D8FF12-872F-49EF-9832-2720CD68CA94}" type="datetimeFigureOut">
              <a:rPr lang="nl-BE"/>
              <a:pPr>
                <a:defRPr/>
              </a:pPr>
              <a:t>8/04/2020</a:t>
            </a:fld>
            <a:endParaRPr lang="nl-BE"/>
          </a:p>
        </p:txBody>
      </p:sp>
      <p:sp>
        <p:nvSpPr>
          <p:cNvPr id="5" name="Footer Placeholder 4">
            <a:extLst>
              <a:ext uri="{FF2B5EF4-FFF2-40B4-BE49-F238E27FC236}">
                <a16:creationId xmlns:a16="http://schemas.microsoft.com/office/drawing/2014/main" id="{67999C52-D65C-4EA6-A411-1A7CC35FDD3E}"/>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9B8BFA93-9B6E-48ED-A419-EE63564A528B}"/>
              </a:ext>
            </a:extLst>
          </p:cNvPr>
          <p:cNvSpPr>
            <a:spLocks noGrp="1"/>
          </p:cNvSpPr>
          <p:nvPr>
            <p:ph type="sldNum" sz="quarter" idx="12"/>
          </p:nvPr>
        </p:nvSpPr>
        <p:spPr/>
        <p:txBody>
          <a:bodyPr/>
          <a:lstStyle>
            <a:lvl1pPr>
              <a:defRPr/>
            </a:lvl1pPr>
          </a:lstStyle>
          <a:p>
            <a:pPr>
              <a:defRPr/>
            </a:pPr>
            <a:fld id="{A96D31B6-E07B-4FD5-BBB9-4789D477CF0B}" type="slidenum">
              <a:rPr lang="nl-BE" altLang="en-US"/>
              <a:pPr>
                <a:defRPr/>
              </a:pPr>
              <a:t>‹#›</a:t>
            </a:fld>
            <a:endParaRPr lang="nl-BE" altLang="en-US"/>
          </a:p>
        </p:txBody>
      </p:sp>
    </p:spTree>
    <p:extLst>
      <p:ext uri="{BB962C8B-B14F-4D97-AF65-F5344CB8AC3E}">
        <p14:creationId xmlns:p14="http://schemas.microsoft.com/office/powerpoint/2010/main" val="295566659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9B7129E-29F3-4F19-892D-DBCC3AF695C4}"/>
              </a:ext>
            </a:extLst>
          </p:cNvPr>
          <p:cNvSpPr>
            <a:spLocks noGrp="1"/>
          </p:cNvSpPr>
          <p:nvPr>
            <p:ph type="dt" sz="half" idx="10"/>
          </p:nvPr>
        </p:nvSpPr>
        <p:spPr/>
        <p:txBody>
          <a:bodyPr/>
          <a:lstStyle>
            <a:lvl1pPr>
              <a:defRPr/>
            </a:lvl1pPr>
          </a:lstStyle>
          <a:p>
            <a:pPr>
              <a:defRPr/>
            </a:pPr>
            <a:fld id="{15AF4925-FF39-4141-BA90-BB9E4551EE2C}" type="datetimeFigureOut">
              <a:rPr lang="nl-BE"/>
              <a:pPr>
                <a:defRPr/>
              </a:pPr>
              <a:t>8/04/2020</a:t>
            </a:fld>
            <a:endParaRPr lang="nl-BE"/>
          </a:p>
        </p:txBody>
      </p:sp>
      <p:sp>
        <p:nvSpPr>
          <p:cNvPr id="5" name="Footer Placeholder 4">
            <a:extLst>
              <a:ext uri="{FF2B5EF4-FFF2-40B4-BE49-F238E27FC236}">
                <a16:creationId xmlns:a16="http://schemas.microsoft.com/office/drawing/2014/main" id="{B19655D0-F49F-4EBC-ABEF-292933D52C0A}"/>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6E6419D2-8024-474C-B4EF-442B5C0D8866}"/>
              </a:ext>
            </a:extLst>
          </p:cNvPr>
          <p:cNvSpPr>
            <a:spLocks noGrp="1"/>
          </p:cNvSpPr>
          <p:nvPr>
            <p:ph type="sldNum" sz="quarter" idx="12"/>
          </p:nvPr>
        </p:nvSpPr>
        <p:spPr/>
        <p:txBody>
          <a:bodyPr/>
          <a:lstStyle>
            <a:lvl1pPr>
              <a:defRPr/>
            </a:lvl1pPr>
          </a:lstStyle>
          <a:p>
            <a:pPr>
              <a:defRPr/>
            </a:pPr>
            <a:fld id="{C839E5EA-DCE0-4A25-B8DC-16E35E9AD61C}" type="slidenum">
              <a:rPr lang="nl-BE" altLang="en-US"/>
              <a:pPr>
                <a:defRPr/>
              </a:pPr>
              <a:t>‹#›</a:t>
            </a:fld>
            <a:endParaRPr lang="nl-BE" altLang="en-US"/>
          </a:p>
        </p:txBody>
      </p:sp>
    </p:spTree>
    <p:extLst>
      <p:ext uri="{BB962C8B-B14F-4D97-AF65-F5344CB8AC3E}">
        <p14:creationId xmlns:p14="http://schemas.microsoft.com/office/powerpoint/2010/main" val="385053762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E8548DB-CD07-4642-AE62-23C6801CF313}"/>
              </a:ext>
            </a:extLst>
          </p:cNvPr>
          <p:cNvSpPr>
            <a:spLocks noGrp="1"/>
          </p:cNvSpPr>
          <p:nvPr>
            <p:ph type="dt" sz="half" idx="10"/>
          </p:nvPr>
        </p:nvSpPr>
        <p:spPr/>
        <p:txBody>
          <a:bodyPr/>
          <a:lstStyle>
            <a:lvl1pPr>
              <a:defRPr/>
            </a:lvl1pPr>
          </a:lstStyle>
          <a:p>
            <a:pPr>
              <a:defRPr/>
            </a:pPr>
            <a:fld id="{EA386342-C62E-480B-80D4-4B2E716D410A}" type="datetimeFigureOut">
              <a:rPr lang="nl-BE"/>
              <a:pPr>
                <a:defRPr/>
              </a:pPr>
              <a:t>8/04/2020</a:t>
            </a:fld>
            <a:endParaRPr lang="nl-BE"/>
          </a:p>
        </p:txBody>
      </p:sp>
      <p:sp>
        <p:nvSpPr>
          <p:cNvPr id="5" name="Footer Placeholder 4">
            <a:extLst>
              <a:ext uri="{FF2B5EF4-FFF2-40B4-BE49-F238E27FC236}">
                <a16:creationId xmlns:a16="http://schemas.microsoft.com/office/drawing/2014/main" id="{E921447E-49A5-44BE-ACCE-4B8AF257BC64}"/>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6217AA3D-8532-4C7D-9186-87729FE23AA4}"/>
              </a:ext>
            </a:extLst>
          </p:cNvPr>
          <p:cNvSpPr>
            <a:spLocks noGrp="1"/>
          </p:cNvSpPr>
          <p:nvPr>
            <p:ph type="sldNum" sz="quarter" idx="12"/>
          </p:nvPr>
        </p:nvSpPr>
        <p:spPr/>
        <p:txBody>
          <a:bodyPr/>
          <a:lstStyle>
            <a:lvl1pPr>
              <a:defRPr/>
            </a:lvl1pPr>
          </a:lstStyle>
          <a:p>
            <a:pPr>
              <a:defRPr/>
            </a:pPr>
            <a:fld id="{3690D624-B3FC-4EAD-BFB1-F8A2705A89AB}" type="slidenum">
              <a:rPr lang="nl-BE" altLang="en-US"/>
              <a:pPr>
                <a:defRPr/>
              </a:pPr>
              <a:t>‹#›</a:t>
            </a:fld>
            <a:endParaRPr lang="nl-BE" altLang="en-US"/>
          </a:p>
        </p:txBody>
      </p:sp>
    </p:spTree>
    <p:extLst>
      <p:ext uri="{BB962C8B-B14F-4D97-AF65-F5344CB8AC3E}">
        <p14:creationId xmlns:p14="http://schemas.microsoft.com/office/powerpoint/2010/main" val="323932697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5062E69-E1BF-4169-8558-930BFB0A3F1F}"/>
              </a:ext>
            </a:extLst>
          </p:cNvPr>
          <p:cNvSpPr>
            <a:spLocks noGrp="1"/>
          </p:cNvSpPr>
          <p:nvPr>
            <p:ph type="dt" sz="half" idx="10"/>
          </p:nvPr>
        </p:nvSpPr>
        <p:spPr/>
        <p:txBody>
          <a:bodyPr/>
          <a:lstStyle>
            <a:lvl1pPr>
              <a:defRPr/>
            </a:lvl1pPr>
          </a:lstStyle>
          <a:p>
            <a:pPr>
              <a:defRPr/>
            </a:pPr>
            <a:fld id="{19C926D1-A1B6-4E7D-ADEF-4C81FAF8150D}" type="datetimeFigureOut">
              <a:rPr lang="nl-BE"/>
              <a:pPr>
                <a:defRPr/>
              </a:pPr>
              <a:t>8/04/2020</a:t>
            </a:fld>
            <a:endParaRPr lang="nl-BE"/>
          </a:p>
        </p:txBody>
      </p:sp>
      <p:sp>
        <p:nvSpPr>
          <p:cNvPr id="5" name="Footer Placeholder 4">
            <a:extLst>
              <a:ext uri="{FF2B5EF4-FFF2-40B4-BE49-F238E27FC236}">
                <a16:creationId xmlns:a16="http://schemas.microsoft.com/office/drawing/2014/main" id="{95856192-3D67-45AC-B42C-9238B9F47F76}"/>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ECACDF84-9D4B-459A-8F99-ADD4418BCDFA}"/>
              </a:ext>
            </a:extLst>
          </p:cNvPr>
          <p:cNvSpPr>
            <a:spLocks noGrp="1"/>
          </p:cNvSpPr>
          <p:nvPr>
            <p:ph type="sldNum" sz="quarter" idx="12"/>
          </p:nvPr>
        </p:nvSpPr>
        <p:spPr/>
        <p:txBody>
          <a:bodyPr/>
          <a:lstStyle>
            <a:lvl1pPr>
              <a:defRPr/>
            </a:lvl1pPr>
          </a:lstStyle>
          <a:p>
            <a:pPr>
              <a:defRPr/>
            </a:pPr>
            <a:fld id="{CCB07FB7-B589-4403-B0B6-A3154B4E0042}" type="slidenum">
              <a:rPr lang="nl-BE" altLang="en-US"/>
              <a:pPr>
                <a:defRPr/>
              </a:pPr>
              <a:t>‹#›</a:t>
            </a:fld>
            <a:endParaRPr lang="nl-BE" altLang="en-US"/>
          </a:p>
        </p:txBody>
      </p:sp>
    </p:spTree>
    <p:extLst>
      <p:ext uri="{BB962C8B-B14F-4D97-AF65-F5344CB8AC3E}">
        <p14:creationId xmlns:p14="http://schemas.microsoft.com/office/powerpoint/2010/main" val="158834346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50AD0BF-8970-4DD7-B4EB-5AA5A9B6CEF0}"/>
              </a:ext>
            </a:extLst>
          </p:cNvPr>
          <p:cNvSpPr>
            <a:spLocks noGrp="1"/>
          </p:cNvSpPr>
          <p:nvPr>
            <p:ph type="dt" sz="half" idx="10"/>
          </p:nvPr>
        </p:nvSpPr>
        <p:spPr/>
        <p:txBody>
          <a:bodyPr/>
          <a:lstStyle>
            <a:lvl1pPr>
              <a:defRPr/>
            </a:lvl1pPr>
          </a:lstStyle>
          <a:p>
            <a:pPr>
              <a:defRPr/>
            </a:pPr>
            <a:fld id="{D37A99C6-830F-47CB-81FA-A7CE443812F5}" type="datetimeFigureOut">
              <a:rPr lang="nl-BE"/>
              <a:pPr>
                <a:defRPr/>
              </a:pPr>
              <a:t>8/04/2020</a:t>
            </a:fld>
            <a:endParaRPr lang="nl-BE"/>
          </a:p>
        </p:txBody>
      </p:sp>
      <p:sp>
        <p:nvSpPr>
          <p:cNvPr id="5" name="Footer Placeholder 4">
            <a:extLst>
              <a:ext uri="{FF2B5EF4-FFF2-40B4-BE49-F238E27FC236}">
                <a16:creationId xmlns:a16="http://schemas.microsoft.com/office/drawing/2014/main" id="{B328EAC9-AA02-4746-B350-1F635179A4D3}"/>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70AE4980-B5CE-4FE3-910C-DD4B6ED3F8E3}"/>
              </a:ext>
            </a:extLst>
          </p:cNvPr>
          <p:cNvSpPr>
            <a:spLocks noGrp="1"/>
          </p:cNvSpPr>
          <p:nvPr>
            <p:ph type="sldNum" sz="quarter" idx="12"/>
          </p:nvPr>
        </p:nvSpPr>
        <p:spPr/>
        <p:txBody>
          <a:bodyPr/>
          <a:lstStyle>
            <a:lvl1pPr>
              <a:defRPr/>
            </a:lvl1pPr>
          </a:lstStyle>
          <a:p>
            <a:pPr>
              <a:defRPr/>
            </a:pPr>
            <a:fld id="{06D0A899-F84B-4A85-9ADA-238B2AD79077}" type="slidenum">
              <a:rPr lang="nl-BE" altLang="en-US"/>
              <a:pPr>
                <a:defRPr/>
              </a:pPr>
              <a:t>‹#›</a:t>
            </a:fld>
            <a:endParaRPr lang="nl-BE" altLang="en-US"/>
          </a:p>
        </p:txBody>
      </p:sp>
    </p:spTree>
    <p:extLst>
      <p:ext uri="{BB962C8B-B14F-4D97-AF65-F5344CB8AC3E}">
        <p14:creationId xmlns:p14="http://schemas.microsoft.com/office/powerpoint/2010/main" val="407956175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2B95F162-6251-423E-86EA-9DD63D523FCB}"/>
              </a:ext>
            </a:extLst>
          </p:cNvPr>
          <p:cNvSpPr>
            <a:spLocks noGrp="1"/>
          </p:cNvSpPr>
          <p:nvPr>
            <p:ph type="dt" sz="half" idx="10"/>
          </p:nvPr>
        </p:nvSpPr>
        <p:spPr/>
        <p:txBody>
          <a:bodyPr/>
          <a:lstStyle>
            <a:lvl1pPr>
              <a:defRPr/>
            </a:lvl1pPr>
          </a:lstStyle>
          <a:p>
            <a:pPr>
              <a:defRPr/>
            </a:pPr>
            <a:fld id="{1A65F2FD-530D-495B-B4FC-480DF1DB4C24}" type="datetimeFigureOut">
              <a:rPr lang="nl-BE"/>
              <a:pPr>
                <a:defRPr/>
              </a:pPr>
              <a:t>8/04/2020</a:t>
            </a:fld>
            <a:endParaRPr lang="nl-BE"/>
          </a:p>
        </p:txBody>
      </p:sp>
      <p:sp>
        <p:nvSpPr>
          <p:cNvPr id="6" name="Footer Placeholder 4">
            <a:extLst>
              <a:ext uri="{FF2B5EF4-FFF2-40B4-BE49-F238E27FC236}">
                <a16:creationId xmlns:a16="http://schemas.microsoft.com/office/drawing/2014/main" id="{F2E64CA8-A828-4B33-9635-5AB4712009E7}"/>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3BCF3F27-CFFF-4350-9AD3-60ECB5D88B89}"/>
              </a:ext>
            </a:extLst>
          </p:cNvPr>
          <p:cNvSpPr>
            <a:spLocks noGrp="1"/>
          </p:cNvSpPr>
          <p:nvPr>
            <p:ph type="sldNum" sz="quarter" idx="12"/>
          </p:nvPr>
        </p:nvSpPr>
        <p:spPr/>
        <p:txBody>
          <a:bodyPr/>
          <a:lstStyle>
            <a:lvl1pPr>
              <a:defRPr/>
            </a:lvl1pPr>
          </a:lstStyle>
          <a:p>
            <a:pPr>
              <a:defRPr/>
            </a:pPr>
            <a:fld id="{A55E65B5-1848-419F-A7FC-6C063F5C7A63}" type="slidenum">
              <a:rPr lang="nl-BE" altLang="en-US"/>
              <a:pPr>
                <a:defRPr/>
              </a:pPr>
              <a:t>‹#›</a:t>
            </a:fld>
            <a:endParaRPr lang="nl-BE" altLang="en-US"/>
          </a:p>
        </p:txBody>
      </p:sp>
    </p:spTree>
    <p:extLst>
      <p:ext uri="{BB962C8B-B14F-4D97-AF65-F5344CB8AC3E}">
        <p14:creationId xmlns:p14="http://schemas.microsoft.com/office/powerpoint/2010/main" val="70334831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5A83C9AA-4E09-4CAE-9EA9-80B8284BD4CD}"/>
              </a:ext>
            </a:extLst>
          </p:cNvPr>
          <p:cNvSpPr>
            <a:spLocks noGrp="1"/>
          </p:cNvSpPr>
          <p:nvPr>
            <p:ph type="dt" sz="half" idx="10"/>
          </p:nvPr>
        </p:nvSpPr>
        <p:spPr/>
        <p:txBody>
          <a:bodyPr/>
          <a:lstStyle>
            <a:lvl1pPr>
              <a:defRPr/>
            </a:lvl1pPr>
          </a:lstStyle>
          <a:p>
            <a:pPr>
              <a:defRPr/>
            </a:pPr>
            <a:fld id="{FE88A33F-64FD-49EC-91C8-EDDEC4197517}" type="datetimeFigureOut">
              <a:rPr lang="nl-BE"/>
              <a:pPr>
                <a:defRPr/>
              </a:pPr>
              <a:t>8/04/2020</a:t>
            </a:fld>
            <a:endParaRPr lang="nl-BE"/>
          </a:p>
        </p:txBody>
      </p:sp>
      <p:sp>
        <p:nvSpPr>
          <p:cNvPr id="8" name="Footer Placeholder 4">
            <a:extLst>
              <a:ext uri="{FF2B5EF4-FFF2-40B4-BE49-F238E27FC236}">
                <a16:creationId xmlns:a16="http://schemas.microsoft.com/office/drawing/2014/main" id="{73265841-3C20-440C-893D-0357F7BA8B21}"/>
              </a:ext>
            </a:extLst>
          </p:cNvPr>
          <p:cNvSpPr>
            <a:spLocks noGrp="1"/>
          </p:cNvSpPr>
          <p:nvPr>
            <p:ph type="ftr" sz="quarter" idx="11"/>
          </p:nvPr>
        </p:nvSpPr>
        <p:spPr/>
        <p:txBody>
          <a:bodyPr/>
          <a:lstStyle>
            <a:lvl1pPr>
              <a:defRPr/>
            </a:lvl1pPr>
          </a:lstStyle>
          <a:p>
            <a:pPr>
              <a:defRPr/>
            </a:pPr>
            <a:endParaRPr lang="nl-BE"/>
          </a:p>
        </p:txBody>
      </p:sp>
      <p:sp>
        <p:nvSpPr>
          <p:cNvPr id="9" name="Slide Number Placeholder 5">
            <a:extLst>
              <a:ext uri="{FF2B5EF4-FFF2-40B4-BE49-F238E27FC236}">
                <a16:creationId xmlns:a16="http://schemas.microsoft.com/office/drawing/2014/main" id="{4CCB87E1-E948-4ACF-86EF-91F14DE84FA9}"/>
              </a:ext>
            </a:extLst>
          </p:cNvPr>
          <p:cNvSpPr>
            <a:spLocks noGrp="1"/>
          </p:cNvSpPr>
          <p:nvPr>
            <p:ph type="sldNum" sz="quarter" idx="12"/>
          </p:nvPr>
        </p:nvSpPr>
        <p:spPr/>
        <p:txBody>
          <a:bodyPr/>
          <a:lstStyle>
            <a:lvl1pPr>
              <a:defRPr/>
            </a:lvl1pPr>
          </a:lstStyle>
          <a:p>
            <a:pPr>
              <a:defRPr/>
            </a:pPr>
            <a:fld id="{761BE1ED-2935-4C50-A1AC-40A92BA804F1}" type="slidenum">
              <a:rPr lang="nl-BE" altLang="en-US"/>
              <a:pPr>
                <a:defRPr/>
              </a:pPr>
              <a:t>‹#›</a:t>
            </a:fld>
            <a:endParaRPr lang="nl-BE" altLang="en-US"/>
          </a:p>
        </p:txBody>
      </p:sp>
    </p:spTree>
    <p:extLst>
      <p:ext uri="{BB962C8B-B14F-4D97-AF65-F5344CB8AC3E}">
        <p14:creationId xmlns:p14="http://schemas.microsoft.com/office/powerpoint/2010/main" val="272502298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AC1A64FD-F547-40FB-901E-28EAE54EA64A}"/>
              </a:ext>
            </a:extLst>
          </p:cNvPr>
          <p:cNvSpPr>
            <a:spLocks noGrp="1"/>
          </p:cNvSpPr>
          <p:nvPr>
            <p:ph type="dt" sz="half" idx="10"/>
          </p:nvPr>
        </p:nvSpPr>
        <p:spPr/>
        <p:txBody>
          <a:bodyPr/>
          <a:lstStyle>
            <a:lvl1pPr>
              <a:defRPr/>
            </a:lvl1pPr>
          </a:lstStyle>
          <a:p>
            <a:pPr>
              <a:defRPr/>
            </a:pPr>
            <a:fld id="{16E8BBD1-DB8D-4E40-93FA-38A43427361B}" type="datetimeFigureOut">
              <a:rPr lang="nl-BE"/>
              <a:pPr>
                <a:defRPr/>
              </a:pPr>
              <a:t>8/04/2020</a:t>
            </a:fld>
            <a:endParaRPr lang="nl-BE"/>
          </a:p>
        </p:txBody>
      </p:sp>
      <p:sp>
        <p:nvSpPr>
          <p:cNvPr id="4" name="Footer Placeholder 4">
            <a:extLst>
              <a:ext uri="{FF2B5EF4-FFF2-40B4-BE49-F238E27FC236}">
                <a16:creationId xmlns:a16="http://schemas.microsoft.com/office/drawing/2014/main" id="{5C0C8934-5292-4969-8D4A-C890B9052617}"/>
              </a:ext>
            </a:extLst>
          </p:cNvPr>
          <p:cNvSpPr>
            <a:spLocks noGrp="1"/>
          </p:cNvSpPr>
          <p:nvPr>
            <p:ph type="ftr" sz="quarter" idx="11"/>
          </p:nvPr>
        </p:nvSpPr>
        <p:spPr/>
        <p:txBody>
          <a:bodyPr/>
          <a:lstStyle>
            <a:lvl1pPr>
              <a:defRPr/>
            </a:lvl1pPr>
          </a:lstStyle>
          <a:p>
            <a:pPr>
              <a:defRPr/>
            </a:pPr>
            <a:endParaRPr lang="nl-BE"/>
          </a:p>
        </p:txBody>
      </p:sp>
      <p:sp>
        <p:nvSpPr>
          <p:cNvPr id="5" name="Slide Number Placeholder 5">
            <a:extLst>
              <a:ext uri="{FF2B5EF4-FFF2-40B4-BE49-F238E27FC236}">
                <a16:creationId xmlns:a16="http://schemas.microsoft.com/office/drawing/2014/main" id="{0E903CD4-94C1-42BA-83F4-34CFA95745DD}"/>
              </a:ext>
            </a:extLst>
          </p:cNvPr>
          <p:cNvSpPr>
            <a:spLocks noGrp="1"/>
          </p:cNvSpPr>
          <p:nvPr>
            <p:ph type="sldNum" sz="quarter" idx="12"/>
          </p:nvPr>
        </p:nvSpPr>
        <p:spPr/>
        <p:txBody>
          <a:bodyPr/>
          <a:lstStyle>
            <a:lvl1pPr>
              <a:defRPr/>
            </a:lvl1pPr>
          </a:lstStyle>
          <a:p>
            <a:pPr>
              <a:defRPr/>
            </a:pPr>
            <a:fld id="{868E5B33-25F4-4A97-A079-580D34CEFA9D}" type="slidenum">
              <a:rPr lang="nl-BE" altLang="en-US"/>
              <a:pPr>
                <a:defRPr/>
              </a:pPr>
              <a:t>‹#›</a:t>
            </a:fld>
            <a:endParaRPr lang="nl-BE" altLang="en-US"/>
          </a:p>
        </p:txBody>
      </p:sp>
    </p:spTree>
    <p:extLst>
      <p:ext uri="{BB962C8B-B14F-4D97-AF65-F5344CB8AC3E}">
        <p14:creationId xmlns:p14="http://schemas.microsoft.com/office/powerpoint/2010/main" val="201532894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434F317-8899-43A6-A2EC-77592F6B1FE8}"/>
              </a:ext>
            </a:extLst>
          </p:cNvPr>
          <p:cNvSpPr>
            <a:spLocks noGrp="1"/>
          </p:cNvSpPr>
          <p:nvPr>
            <p:ph type="dt" sz="half" idx="10"/>
          </p:nvPr>
        </p:nvSpPr>
        <p:spPr/>
        <p:txBody>
          <a:bodyPr/>
          <a:lstStyle>
            <a:lvl1pPr>
              <a:defRPr/>
            </a:lvl1pPr>
          </a:lstStyle>
          <a:p>
            <a:pPr>
              <a:defRPr/>
            </a:pPr>
            <a:fld id="{16F138D4-5CDB-4E98-88DB-3813544321EA}" type="datetimeFigureOut">
              <a:rPr lang="nl-BE"/>
              <a:pPr>
                <a:defRPr/>
              </a:pPr>
              <a:t>8/04/2020</a:t>
            </a:fld>
            <a:endParaRPr lang="nl-BE"/>
          </a:p>
        </p:txBody>
      </p:sp>
      <p:sp>
        <p:nvSpPr>
          <p:cNvPr id="3" name="Footer Placeholder 4">
            <a:extLst>
              <a:ext uri="{FF2B5EF4-FFF2-40B4-BE49-F238E27FC236}">
                <a16:creationId xmlns:a16="http://schemas.microsoft.com/office/drawing/2014/main" id="{078ED894-0739-4BA3-846E-9FA37FFCED10}"/>
              </a:ext>
            </a:extLst>
          </p:cNvPr>
          <p:cNvSpPr>
            <a:spLocks noGrp="1"/>
          </p:cNvSpPr>
          <p:nvPr>
            <p:ph type="ftr" sz="quarter" idx="11"/>
          </p:nvPr>
        </p:nvSpPr>
        <p:spPr/>
        <p:txBody>
          <a:bodyPr/>
          <a:lstStyle>
            <a:lvl1pPr>
              <a:defRPr/>
            </a:lvl1pPr>
          </a:lstStyle>
          <a:p>
            <a:pPr>
              <a:defRPr/>
            </a:pPr>
            <a:endParaRPr lang="nl-BE"/>
          </a:p>
        </p:txBody>
      </p:sp>
      <p:sp>
        <p:nvSpPr>
          <p:cNvPr id="4" name="Slide Number Placeholder 5">
            <a:extLst>
              <a:ext uri="{FF2B5EF4-FFF2-40B4-BE49-F238E27FC236}">
                <a16:creationId xmlns:a16="http://schemas.microsoft.com/office/drawing/2014/main" id="{426BF190-8FD5-4BDF-B248-E62DB725B38F}"/>
              </a:ext>
            </a:extLst>
          </p:cNvPr>
          <p:cNvSpPr>
            <a:spLocks noGrp="1"/>
          </p:cNvSpPr>
          <p:nvPr>
            <p:ph type="sldNum" sz="quarter" idx="12"/>
          </p:nvPr>
        </p:nvSpPr>
        <p:spPr/>
        <p:txBody>
          <a:bodyPr/>
          <a:lstStyle>
            <a:lvl1pPr>
              <a:defRPr/>
            </a:lvl1pPr>
          </a:lstStyle>
          <a:p>
            <a:pPr>
              <a:defRPr/>
            </a:pPr>
            <a:fld id="{544DB02E-F450-4A96-98E0-266936AE37B0}" type="slidenum">
              <a:rPr lang="nl-BE" altLang="en-US"/>
              <a:pPr>
                <a:defRPr/>
              </a:pPr>
              <a:t>‹#›</a:t>
            </a:fld>
            <a:endParaRPr lang="nl-BE" altLang="en-US"/>
          </a:p>
        </p:txBody>
      </p:sp>
    </p:spTree>
    <p:extLst>
      <p:ext uri="{BB962C8B-B14F-4D97-AF65-F5344CB8AC3E}">
        <p14:creationId xmlns:p14="http://schemas.microsoft.com/office/powerpoint/2010/main" val="243086545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BDAABCC3-7B87-4714-A1FD-122ECD3DAC31}"/>
              </a:ext>
            </a:extLst>
          </p:cNvPr>
          <p:cNvSpPr>
            <a:spLocks noGrp="1"/>
          </p:cNvSpPr>
          <p:nvPr>
            <p:ph type="dt" sz="half" idx="10"/>
          </p:nvPr>
        </p:nvSpPr>
        <p:spPr/>
        <p:txBody>
          <a:bodyPr/>
          <a:lstStyle>
            <a:lvl1pPr>
              <a:defRPr/>
            </a:lvl1pPr>
          </a:lstStyle>
          <a:p>
            <a:pPr>
              <a:defRPr/>
            </a:pPr>
            <a:fld id="{A3B94DA5-891F-4C3E-A3E1-7BDD2CFEE5E9}" type="datetimeFigureOut">
              <a:rPr lang="nl-BE"/>
              <a:pPr>
                <a:defRPr/>
              </a:pPr>
              <a:t>8/04/2020</a:t>
            </a:fld>
            <a:endParaRPr lang="nl-BE"/>
          </a:p>
        </p:txBody>
      </p:sp>
      <p:sp>
        <p:nvSpPr>
          <p:cNvPr id="6" name="Footer Placeholder 4">
            <a:extLst>
              <a:ext uri="{FF2B5EF4-FFF2-40B4-BE49-F238E27FC236}">
                <a16:creationId xmlns:a16="http://schemas.microsoft.com/office/drawing/2014/main" id="{4D020E15-4A7F-4863-9BBC-303613A54E03}"/>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9B065771-285E-4C8F-98FC-89ECE1ED6EA0}"/>
              </a:ext>
            </a:extLst>
          </p:cNvPr>
          <p:cNvSpPr>
            <a:spLocks noGrp="1"/>
          </p:cNvSpPr>
          <p:nvPr>
            <p:ph type="sldNum" sz="quarter" idx="12"/>
          </p:nvPr>
        </p:nvSpPr>
        <p:spPr/>
        <p:txBody>
          <a:bodyPr/>
          <a:lstStyle>
            <a:lvl1pPr>
              <a:defRPr/>
            </a:lvl1pPr>
          </a:lstStyle>
          <a:p>
            <a:pPr>
              <a:defRPr/>
            </a:pPr>
            <a:fld id="{B453B4F0-D09A-456F-8C8B-8E8B6F4F35EA}" type="slidenum">
              <a:rPr lang="nl-BE" altLang="en-US"/>
              <a:pPr>
                <a:defRPr/>
              </a:pPr>
              <a:t>‹#›</a:t>
            </a:fld>
            <a:endParaRPr lang="nl-BE" altLang="en-US"/>
          </a:p>
        </p:txBody>
      </p:sp>
    </p:spTree>
    <p:extLst>
      <p:ext uri="{BB962C8B-B14F-4D97-AF65-F5344CB8AC3E}">
        <p14:creationId xmlns:p14="http://schemas.microsoft.com/office/powerpoint/2010/main" val="280048288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A4209747-575E-41FA-8F36-B31F7C8A64B7}"/>
              </a:ext>
            </a:extLst>
          </p:cNvPr>
          <p:cNvSpPr>
            <a:spLocks noGrp="1"/>
          </p:cNvSpPr>
          <p:nvPr>
            <p:ph type="dt" sz="half" idx="10"/>
          </p:nvPr>
        </p:nvSpPr>
        <p:spPr/>
        <p:txBody>
          <a:bodyPr/>
          <a:lstStyle>
            <a:lvl1pPr>
              <a:defRPr/>
            </a:lvl1pPr>
          </a:lstStyle>
          <a:p>
            <a:pPr>
              <a:defRPr/>
            </a:pPr>
            <a:fld id="{62F3F6D9-F0FF-4EB5-B560-AED14623725C}" type="datetimeFigureOut">
              <a:rPr lang="nl-BE"/>
              <a:pPr>
                <a:defRPr/>
              </a:pPr>
              <a:t>8/04/2020</a:t>
            </a:fld>
            <a:endParaRPr lang="nl-BE"/>
          </a:p>
        </p:txBody>
      </p:sp>
      <p:sp>
        <p:nvSpPr>
          <p:cNvPr id="6" name="Footer Placeholder 4">
            <a:extLst>
              <a:ext uri="{FF2B5EF4-FFF2-40B4-BE49-F238E27FC236}">
                <a16:creationId xmlns:a16="http://schemas.microsoft.com/office/drawing/2014/main" id="{1CCCE378-BD81-457E-9014-725623C97269}"/>
              </a:ext>
            </a:extLst>
          </p:cNvPr>
          <p:cNvSpPr>
            <a:spLocks noGrp="1"/>
          </p:cNvSpPr>
          <p:nvPr>
            <p:ph type="ftr" sz="quarter" idx="11"/>
          </p:nvPr>
        </p:nvSpPr>
        <p:spPr/>
        <p:txBody>
          <a:bodyPr/>
          <a:lstStyle>
            <a:lvl1pPr>
              <a:defRPr/>
            </a:lvl1pPr>
          </a:lstStyle>
          <a:p>
            <a:pPr>
              <a:defRPr/>
            </a:pPr>
            <a:endParaRPr lang="nl-BE"/>
          </a:p>
        </p:txBody>
      </p:sp>
      <p:sp>
        <p:nvSpPr>
          <p:cNvPr id="7" name="Slide Number Placeholder 5">
            <a:extLst>
              <a:ext uri="{FF2B5EF4-FFF2-40B4-BE49-F238E27FC236}">
                <a16:creationId xmlns:a16="http://schemas.microsoft.com/office/drawing/2014/main" id="{9D279816-BEA9-431D-BB0F-80E127C9D213}"/>
              </a:ext>
            </a:extLst>
          </p:cNvPr>
          <p:cNvSpPr>
            <a:spLocks noGrp="1"/>
          </p:cNvSpPr>
          <p:nvPr>
            <p:ph type="sldNum" sz="quarter" idx="12"/>
          </p:nvPr>
        </p:nvSpPr>
        <p:spPr/>
        <p:txBody>
          <a:bodyPr/>
          <a:lstStyle>
            <a:lvl1pPr>
              <a:defRPr/>
            </a:lvl1pPr>
          </a:lstStyle>
          <a:p>
            <a:pPr>
              <a:defRPr/>
            </a:pPr>
            <a:fld id="{C2B25CDC-CF89-4413-9B9C-99A84546534A}" type="slidenum">
              <a:rPr lang="nl-BE" altLang="en-US"/>
              <a:pPr>
                <a:defRPr/>
              </a:pPr>
              <a:t>‹#›</a:t>
            </a:fld>
            <a:endParaRPr lang="nl-BE" altLang="en-US"/>
          </a:p>
        </p:txBody>
      </p:sp>
    </p:spTree>
    <p:extLst>
      <p:ext uri="{BB962C8B-B14F-4D97-AF65-F5344CB8AC3E}">
        <p14:creationId xmlns:p14="http://schemas.microsoft.com/office/powerpoint/2010/main" val="47308842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47333CE-D2FA-4D0C-B298-BCDB2BBC60B5}"/>
              </a:ext>
            </a:extLst>
          </p:cNvPr>
          <p:cNvSpPr>
            <a:spLocks noGrp="1"/>
          </p:cNvSpPr>
          <p:nvPr>
            <p:ph type="dt" sz="half" idx="10"/>
          </p:nvPr>
        </p:nvSpPr>
        <p:spPr/>
        <p:txBody>
          <a:bodyPr/>
          <a:lstStyle>
            <a:lvl1pPr>
              <a:defRPr/>
            </a:lvl1pPr>
          </a:lstStyle>
          <a:p>
            <a:pPr>
              <a:defRPr/>
            </a:pPr>
            <a:fld id="{1CA0868B-4658-4344-B7AD-685A3EDB2A42}" type="datetimeFigureOut">
              <a:rPr lang="nl-BE"/>
              <a:pPr>
                <a:defRPr/>
              </a:pPr>
              <a:t>8/04/2020</a:t>
            </a:fld>
            <a:endParaRPr lang="nl-BE"/>
          </a:p>
        </p:txBody>
      </p:sp>
      <p:sp>
        <p:nvSpPr>
          <p:cNvPr id="5" name="Footer Placeholder 4">
            <a:extLst>
              <a:ext uri="{FF2B5EF4-FFF2-40B4-BE49-F238E27FC236}">
                <a16:creationId xmlns:a16="http://schemas.microsoft.com/office/drawing/2014/main" id="{43B9E2E6-0C22-483A-A33B-64E526AF30D0}"/>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636B5B99-B054-4FB0-8DDD-24166D4470F1}"/>
              </a:ext>
            </a:extLst>
          </p:cNvPr>
          <p:cNvSpPr>
            <a:spLocks noGrp="1"/>
          </p:cNvSpPr>
          <p:nvPr>
            <p:ph type="sldNum" sz="quarter" idx="12"/>
          </p:nvPr>
        </p:nvSpPr>
        <p:spPr/>
        <p:txBody>
          <a:bodyPr/>
          <a:lstStyle>
            <a:lvl1pPr>
              <a:defRPr/>
            </a:lvl1pPr>
          </a:lstStyle>
          <a:p>
            <a:pPr>
              <a:defRPr/>
            </a:pPr>
            <a:fld id="{C1153CDB-4376-41E5-AF58-E82E94CD58B2}" type="slidenum">
              <a:rPr lang="nl-BE" altLang="en-US"/>
              <a:pPr>
                <a:defRPr/>
              </a:pPr>
              <a:t>‹#›</a:t>
            </a:fld>
            <a:endParaRPr lang="nl-BE" altLang="en-US"/>
          </a:p>
        </p:txBody>
      </p:sp>
    </p:spTree>
    <p:extLst>
      <p:ext uri="{BB962C8B-B14F-4D97-AF65-F5344CB8AC3E}">
        <p14:creationId xmlns:p14="http://schemas.microsoft.com/office/powerpoint/2010/main" val="278638870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A3E0501-F192-443C-8F49-CB8F2A598B67}"/>
              </a:ext>
            </a:extLst>
          </p:cNvPr>
          <p:cNvSpPr>
            <a:spLocks noGrp="1"/>
          </p:cNvSpPr>
          <p:nvPr>
            <p:ph type="dt" sz="half" idx="10"/>
          </p:nvPr>
        </p:nvSpPr>
        <p:spPr/>
        <p:txBody>
          <a:bodyPr/>
          <a:lstStyle>
            <a:lvl1pPr>
              <a:defRPr/>
            </a:lvl1pPr>
          </a:lstStyle>
          <a:p>
            <a:pPr>
              <a:defRPr/>
            </a:pPr>
            <a:fld id="{732108FE-207B-421B-A811-A01491F8A23F}" type="datetimeFigureOut">
              <a:rPr lang="nl-BE"/>
              <a:pPr>
                <a:defRPr/>
              </a:pPr>
              <a:t>8/04/2020</a:t>
            </a:fld>
            <a:endParaRPr lang="nl-BE"/>
          </a:p>
        </p:txBody>
      </p:sp>
      <p:sp>
        <p:nvSpPr>
          <p:cNvPr id="5" name="Footer Placeholder 4">
            <a:extLst>
              <a:ext uri="{FF2B5EF4-FFF2-40B4-BE49-F238E27FC236}">
                <a16:creationId xmlns:a16="http://schemas.microsoft.com/office/drawing/2014/main" id="{82F0E432-37E7-4E88-BABE-AEB7856C7061}"/>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992BDE3D-B4AA-43F9-B42B-C591915A30EC}"/>
              </a:ext>
            </a:extLst>
          </p:cNvPr>
          <p:cNvSpPr>
            <a:spLocks noGrp="1"/>
          </p:cNvSpPr>
          <p:nvPr>
            <p:ph type="sldNum" sz="quarter" idx="12"/>
          </p:nvPr>
        </p:nvSpPr>
        <p:spPr/>
        <p:txBody>
          <a:bodyPr/>
          <a:lstStyle>
            <a:lvl1pPr>
              <a:defRPr/>
            </a:lvl1pPr>
          </a:lstStyle>
          <a:p>
            <a:pPr>
              <a:defRPr/>
            </a:pPr>
            <a:fld id="{06C87701-2301-4A9E-9B1D-9514B554E6AD}" type="slidenum">
              <a:rPr lang="nl-BE" altLang="en-US"/>
              <a:pPr>
                <a:defRPr/>
              </a:pPr>
              <a:t>‹#›</a:t>
            </a:fld>
            <a:endParaRPr lang="nl-BE" altLang="en-US"/>
          </a:p>
        </p:txBody>
      </p:sp>
    </p:spTree>
    <p:extLst>
      <p:ext uri="{BB962C8B-B14F-4D97-AF65-F5344CB8AC3E}">
        <p14:creationId xmlns:p14="http://schemas.microsoft.com/office/powerpoint/2010/main" val="128600783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Tree>
    <p:extLst>
      <p:ext uri="{BB962C8B-B14F-4D97-AF65-F5344CB8AC3E}">
        <p14:creationId xmlns:p14="http://schemas.microsoft.com/office/powerpoint/2010/main" val="66788055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533584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Tree>
    <p:extLst>
      <p:ext uri="{BB962C8B-B14F-4D97-AF65-F5344CB8AC3E}">
        <p14:creationId xmlns:p14="http://schemas.microsoft.com/office/powerpoint/2010/main" val="299901754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92442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92442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903368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4540313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7035946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685604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103813443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101052492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4660817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5890"/>
            <a:ext cx="2057400" cy="64087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15890"/>
            <a:ext cx="6019800" cy="64087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097841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1" y="115888"/>
            <a:ext cx="7427913" cy="1143000"/>
          </a:xfrm>
        </p:spPr>
        <p:txBody>
          <a:bodyPr/>
          <a:lstStyle/>
          <a:p>
            <a:r>
              <a:rPr lang="en-US"/>
              <a:t>Click to edit Master title style</a:t>
            </a:r>
          </a:p>
        </p:txBody>
      </p:sp>
      <p:sp>
        <p:nvSpPr>
          <p:cNvPr id="3" name="Chart Placeholder 2"/>
          <p:cNvSpPr>
            <a:spLocks noGrp="1"/>
          </p:cNvSpPr>
          <p:nvPr>
            <p:ph type="chart" idx="1"/>
          </p:nvPr>
        </p:nvSpPr>
        <p:spPr>
          <a:xfrm>
            <a:off x="457200" y="1600202"/>
            <a:ext cx="8229600" cy="4924425"/>
          </a:xfrm>
        </p:spPr>
        <p:txBody>
          <a:bodyPr/>
          <a:lstStyle/>
          <a:p>
            <a:pPr lvl="0"/>
            <a:endParaRPr lang="en-US" noProof="0"/>
          </a:p>
        </p:txBody>
      </p:sp>
    </p:spTree>
    <p:extLst>
      <p:ext uri="{BB962C8B-B14F-4D97-AF65-F5344CB8AC3E}">
        <p14:creationId xmlns:p14="http://schemas.microsoft.com/office/powerpoint/2010/main" val="3974325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1.jpe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1.jpe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image" Target="../media/image1.jpe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jpe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7.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jpe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8.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jpe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9.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jpe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0.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jpe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1.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theme" Target="../theme/theme12.xml"/><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slideLayout" Target="../slideLayouts/slideLayout135.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C9A51AD-4B0F-44FD-B36C-E51ED7C0E879}"/>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D3DBF8A8-80FE-41BC-8DBD-9AFCD9501C3D}"/>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9136F7DD-E192-4607-9362-E16373A2BE0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648C03EF-476F-47FD-B612-4A6990A15CA9}" type="datetimeFigureOut">
              <a:rPr lang="nl-BE"/>
              <a:pPr>
                <a:defRPr/>
              </a:pPr>
              <a:t>8/04/2020</a:t>
            </a:fld>
            <a:endParaRPr lang="nl-BE"/>
          </a:p>
        </p:txBody>
      </p:sp>
      <p:sp>
        <p:nvSpPr>
          <p:cNvPr id="5" name="Footer Placeholder 4">
            <a:extLst>
              <a:ext uri="{FF2B5EF4-FFF2-40B4-BE49-F238E27FC236}">
                <a16:creationId xmlns:a16="http://schemas.microsoft.com/office/drawing/2014/main" id="{F3ED2BD4-EC6E-481D-9987-9F8BC85F4037}"/>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nl-BE"/>
          </a:p>
        </p:txBody>
      </p:sp>
      <p:sp>
        <p:nvSpPr>
          <p:cNvPr id="6" name="Slide Number Placeholder 5">
            <a:extLst>
              <a:ext uri="{FF2B5EF4-FFF2-40B4-BE49-F238E27FC236}">
                <a16:creationId xmlns:a16="http://schemas.microsoft.com/office/drawing/2014/main" id="{4573D0D6-25CF-4C1C-B04E-43DE7F3D0F4F}"/>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0C4976FE-75B4-43FF-B0A4-6B7D4200EF0B}" type="slidenum">
              <a:rPr lang="nl-BE" altLang="en-US"/>
              <a:pPr>
                <a:defRPr/>
              </a:pPr>
              <a:t>‹#›</a:t>
            </a:fld>
            <a:endParaRPr lang="nl-BE" altLang="en-US"/>
          </a:p>
        </p:txBody>
      </p:sp>
    </p:spTree>
  </p:cSld>
  <p:clrMap bg1="lt1" tx1="dk1" bg2="lt2" tx2="dk2" accent1="accent1" accent2="accent2" accent3="accent3" accent4="accent4" accent5="accent5" accent6="accent6" hlink="hlink" folHlink="folHlink"/>
  <p:sldLayoutIdLst>
    <p:sldLayoutId id="2147484023" r:id="rId1"/>
    <p:sldLayoutId id="2147484024" r:id="rId2"/>
    <p:sldLayoutId id="2147484025" r:id="rId3"/>
    <p:sldLayoutId id="2147484026" r:id="rId4"/>
    <p:sldLayoutId id="2147484027" r:id="rId5"/>
    <p:sldLayoutId id="2147484028" r:id="rId6"/>
    <p:sldLayoutId id="2147484029" r:id="rId7"/>
    <p:sldLayoutId id="2147484030" r:id="rId8"/>
    <p:sldLayoutId id="2147484031" r:id="rId9"/>
    <p:sldLayoutId id="2147484032" r:id="rId10"/>
    <p:sldLayoutId id="2147484033"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8774737C-1ACE-45DC-91D7-CA1E20010FA4}"/>
              </a:ext>
            </a:extLst>
          </p:cNvPr>
          <p:cNvSpPr>
            <a:spLocks noGrp="1" noChangeArrowheads="1"/>
          </p:cNvSpPr>
          <p:nvPr>
            <p:ph type="title"/>
          </p:nvPr>
        </p:nvSpPr>
        <p:spPr bwMode="auto">
          <a:xfrm>
            <a:off x="457200" y="115888"/>
            <a:ext cx="742791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Cliquez et modifiez le titre</a:t>
            </a:r>
          </a:p>
        </p:txBody>
      </p:sp>
      <p:sp>
        <p:nvSpPr>
          <p:cNvPr id="2051" name="Rectangle 3">
            <a:extLst>
              <a:ext uri="{FF2B5EF4-FFF2-40B4-BE49-F238E27FC236}">
                <a16:creationId xmlns:a16="http://schemas.microsoft.com/office/drawing/2014/main" id="{A3AAA557-F7BF-4CE9-A5E7-8F2D4EEBCBE9}"/>
              </a:ext>
            </a:extLst>
          </p:cNvPr>
          <p:cNvSpPr>
            <a:spLocks noGrp="1" noChangeArrowheads="1"/>
          </p:cNvSpPr>
          <p:nvPr>
            <p:ph type="body" idx="1"/>
          </p:nvPr>
        </p:nvSpPr>
        <p:spPr bwMode="auto">
          <a:xfrm>
            <a:off x="457200" y="1600200"/>
            <a:ext cx="82296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Cliquez pour modifier les styles du texte du masque</a:t>
            </a:r>
          </a:p>
          <a:p>
            <a:pPr lvl="1"/>
            <a:r>
              <a:rPr lang="en-US" altLang="en-US"/>
              <a:t>Deuxième niveau</a:t>
            </a:r>
          </a:p>
          <a:p>
            <a:pPr lvl="2"/>
            <a:r>
              <a:rPr lang="en-US" altLang="en-US"/>
              <a:t>Troisième niveau</a:t>
            </a:r>
          </a:p>
          <a:p>
            <a:pPr lvl="3"/>
            <a:r>
              <a:rPr lang="en-US" altLang="en-US"/>
              <a:t>Quatrième niveau</a:t>
            </a:r>
          </a:p>
          <a:p>
            <a:pPr lvl="4"/>
            <a:r>
              <a:rPr lang="en-US" altLang="en-US"/>
              <a:t>Cinquième niveau</a:t>
            </a:r>
          </a:p>
        </p:txBody>
      </p:sp>
    </p:spTree>
  </p:cSld>
  <p:clrMap bg1="lt1" tx1="dk1" bg2="lt2" tx2="dk2" accent1="accent1" accent2="accent2" accent3="accent3" accent4="accent4" accent5="accent5" accent6="accent6" hlink="hlink" folHlink="folHlink"/>
  <p:sldLayoutIdLst>
    <p:sldLayoutId id="2147484034" r:id="rId1"/>
    <p:sldLayoutId id="2147484035" r:id="rId2"/>
    <p:sldLayoutId id="2147484036" r:id="rId3"/>
    <p:sldLayoutId id="2147484037" r:id="rId4"/>
    <p:sldLayoutId id="2147484038" r:id="rId5"/>
    <p:sldLayoutId id="2147484039" r:id="rId6"/>
    <p:sldLayoutId id="2147484040" r:id="rId7"/>
    <p:sldLayoutId id="2147484041" r:id="rId8"/>
    <p:sldLayoutId id="2147484042" r:id="rId9"/>
    <p:sldLayoutId id="2147484043" r:id="rId10"/>
    <p:sldLayoutId id="2147484044" r:id="rId11"/>
    <p:sldLayoutId id="2147484045" r:id="rId12"/>
  </p:sldLayoutIdLst>
  <p:txStyles>
    <p:titleStyle>
      <a:lvl1pPr algn="l" rtl="0" eaLnBrk="0" fontAlgn="base" hangingPunct="0">
        <a:spcBef>
          <a:spcPct val="0"/>
        </a:spcBef>
        <a:spcAft>
          <a:spcPct val="0"/>
        </a:spcAft>
        <a:defRPr sz="2000" b="1">
          <a:solidFill>
            <a:schemeClr val="bg1"/>
          </a:solidFill>
          <a:latin typeface="+mj-lt"/>
          <a:ea typeface="+mj-ea"/>
          <a:cs typeface="+mj-cs"/>
        </a:defRPr>
      </a:lvl1pPr>
      <a:lvl2pPr algn="l" rtl="0" eaLnBrk="0" fontAlgn="base" hangingPunct="0">
        <a:spcBef>
          <a:spcPct val="0"/>
        </a:spcBef>
        <a:spcAft>
          <a:spcPct val="0"/>
        </a:spcAft>
        <a:defRPr sz="2000" b="1">
          <a:solidFill>
            <a:schemeClr val="bg1"/>
          </a:solidFill>
          <a:latin typeface="Verdana" pitchFamily="34" charset="0"/>
        </a:defRPr>
      </a:lvl2pPr>
      <a:lvl3pPr algn="l" rtl="0" eaLnBrk="0" fontAlgn="base" hangingPunct="0">
        <a:spcBef>
          <a:spcPct val="0"/>
        </a:spcBef>
        <a:spcAft>
          <a:spcPct val="0"/>
        </a:spcAft>
        <a:defRPr sz="2000" b="1">
          <a:solidFill>
            <a:schemeClr val="bg1"/>
          </a:solidFill>
          <a:latin typeface="Verdana" pitchFamily="34" charset="0"/>
        </a:defRPr>
      </a:lvl3pPr>
      <a:lvl4pPr algn="l" rtl="0" eaLnBrk="0" fontAlgn="base" hangingPunct="0">
        <a:spcBef>
          <a:spcPct val="0"/>
        </a:spcBef>
        <a:spcAft>
          <a:spcPct val="0"/>
        </a:spcAft>
        <a:defRPr sz="2000" b="1">
          <a:solidFill>
            <a:schemeClr val="bg1"/>
          </a:solidFill>
          <a:latin typeface="Verdana" pitchFamily="34" charset="0"/>
        </a:defRPr>
      </a:lvl4pPr>
      <a:lvl5pPr algn="l" rtl="0" eaLnBrk="0" fontAlgn="base" hangingPunct="0">
        <a:spcBef>
          <a:spcPct val="0"/>
        </a:spcBef>
        <a:spcAft>
          <a:spcPct val="0"/>
        </a:spcAft>
        <a:defRPr sz="2000" b="1">
          <a:solidFill>
            <a:schemeClr val="bg1"/>
          </a:solidFill>
          <a:latin typeface="Verdana" pitchFamily="34" charset="0"/>
        </a:defRPr>
      </a:lvl5pPr>
      <a:lvl6pPr marL="457200" algn="l" rtl="0" fontAlgn="base">
        <a:spcBef>
          <a:spcPct val="0"/>
        </a:spcBef>
        <a:spcAft>
          <a:spcPct val="0"/>
        </a:spcAft>
        <a:defRPr sz="2000" b="1">
          <a:solidFill>
            <a:schemeClr val="bg1"/>
          </a:solidFill>
          <a:latin typeface="Verdana" pitchFamily="34" charset="0"/>
        </a:defRPr>
      </a:lvl6pPr>
      <a:lvl7pPr marL="914400" algn="l" rtl="0" fontAlgn="base">
        <a:spcBef>
          <a:spcPct val="0"/>
        </a:spcBef>
        <a:spcAft>
          <a:spcPct val="0"/>
        </a:spcAft>
        <a:defRPr sz="2000" b="1">
          <a:solidFill>
            <a:schemeClr val="bg1"/>
          </a:solidFill>
          <a:latin typeface="Verdana" pitchFamily="34" charset="0"/>
        </a:defRPr>
      </a:lvl7pPr>
      <a:lvl8pPr marL="1371600" algn="l" rtl="0" fontAlgn="base">
        <a:spcBef>
          <a:spcPct val="0"/>
        </a:spcBef>
        <a:spcAft>
          <a:spcPct val="0"/>
        </a:spcAft>
        <a:defRPr sz="2000" b="1">
          <a:solidFill>
            <a:schemeClr val="bg1"/>
          </a:solidFill>
          <a:latin typeface="Verdana" pitchFamily="34" charset="0"/>
        </a:defRPr>
      </a:lvl8pPr>
      <a:lvl9pPr marL="1828800" algn="l" rtl="0" fontAlgn="base">
        <a:spcBef>
          <a:spcPct val="0"/>
        </a:spcBef>
        <a:spcAft>
          <a:spcPct val="0"/>
        </a:spcAft>
        <a:defRPr sz="2000" b="1">
          <a:solidFill>
            <a:schemeClr val="bg1"/>
          </a:solidFill>
          <a:latin typeface="Verdana" pitchFamily="34" charset="0"/>
        </a:defRPr>
      </a:lvl9pPr>
    </p:titleStyle>
    <p:bodyStyle>
      <a:lvl1pPr marL="342900" indent="-342900" algn="l" rtl="0" eaLnBrk="0" fontAlgn="base" hangingPunct="0">
        <a:spcBef>
          <a:spcPct val="20000"/>
        </a:spcBef>
        <a:spcAft>
          <a:spcPct val="0"/>
        </a:spcAft>
        <a:buChar char="•"/>
        <a:defRPr sz="1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11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fontAlgn="base">
        <a:spcBef>
          <a:spcPct val="20000"/>
        </a:spcBef>
        <a:spcAft>
          <a:spcPct val="0"/>
        </a:spcAft>
        <a:buChar char="»"/>
        <a:defRPr sz="2000">
          <a:solidFill>
            <a:schemeClr val="tx1"/>
          </a:solidFill>
          <a:latin typeface="Arial" pitchFamily="34" charset="0"/>
        </a:defRPr>
      </a:lvl6pPr>
      <a:lvl7pPr marL="2971800" indent="-228600" algn="l" rtl="0" fontAlgn="base">
        <a:spcBef>
          <a:spcPct val="20000"/>
        </a:spcBef>
        <a:spcAft>
          <a:spcPct val="0"/>
        </a:spcAft>
        <a:buChar char="»"/>
        <a:defRPr sz="2000">
          <a:solidFill>
            <a:schemeClr val="tx1"/>
          </a:solidFill>
          <a:latin typeface="Arial" pitchFamily="34" charset="0"/>
        </a:defRPr>
      </a:lvl7pPr>
      <a:lvl8pPr marL="3429000" indent="-228600" algn="l" rtl="0" fontAlgn="base">
        <a:spcBef>
          <a:spcPct val="20000"/>
        </a:spcBef>
        <a:spcAft>
          <a:spcPct val="0"/>
        </a:spcAft>
        <a:buChar char="»"/>
        <a:defRPr sz="2000">
          <a:solidFill>
            <a:schemeClr val="tx1"/>
          </a:solidFill>
          <a:latin typeface="Arial" pitchFamily="34" charset="0"/>
        </a:defRPr>
      </a:lvl8pPr>
      <a:lvl9pPr marL="3886200" indent="-228600" algn="l" rtl="0" fontAlgn="base">
        <a:spcBef>
          <a:spcPct val="20000"/>
        </a:spcBef>
        <a:spcAft>
          <a:spcPct val="0"/>
        </a:spcAft>
        <a:buChar char="»"/>
        <a:defRPr sz="2000">
          <a:solidFill>
            <a:schemeClr val="tx1"/>
          </a:solidFill>
          <a:latin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86A187FA-AD1E-45B4-A5D8-5AB8C78F7BED}"/>
              </a:ext>
            </a:extLst>
          </p:cNvPr>
          <p:cNvSpPr>
            <a:spLocks noGrp="1" noChangeArrowheads="1"/>
          </p:cNvSpPr>
          <p:nvPr>
            <p:ph type="title"/>
          </p:nvPr>
        </p:nvSpPr>
        <p:spPr bwMode="auto">
          <a:xfrm>
            <a:off x="457200" y="115888"/>
            <a:ext cx="742791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l-BE"/>
              <a:t>Cliquez et modifiez le titre</a:t>
            </a:r>
          </a:p>
        </p:txBody>
      </p:sp>
      <p:sp>
        <p:nvSpPr>
          <p:cNvPr id="4099" name="Rectangle 3">
            <a:extLst>
              <a:ext uri="{FF2B5EF4-FFF2-40B4-BE49-F238E27FC236}">
                <a16:creationId xmlns:a16="http://schemas.microsoft.com/office/drawing/2014/main" id="{4AA0859D-7C6F-4326-AAE0-5DB04855F2F2}"/>
              </a:ext>
            </a:extLst>
          </p:cNvPr>
          <p:cNvSpPr>
            <a:spLocks noGrp="1" noChangeArrowheads="1"/>
          </p:cNvSpPr>
          <p:nvPr>
            <p:ph type="body" idx="1"/>
          </p:nvPr>
        </p:nvSpPr>
        <p:spPr bwMode="auto">
          <a:xfrm>
            <a:off x="457200" y="1600200"/>
            <a:ext cx="82296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l-BE"/>
              <a:t>Cliquez pour modifier les styles du texte du masque</a:t>
            </a:r>
          </a:p>
          <a:p>
            <a:pPr lvl="1"/>
            <a:r>
              <a:rPr lang="en-US" altLang="nl-BE"/>
              <a:t>Deuxième niveau</a:t>
            </a:r>
          </a:p>
          <a:p>
            <a:pPr lvl="2"/>
            <a:r>
              <a:rPr lang="en-US" altLang="nl-BE"/>
              <a:t>Troisième niveau</a:t>
            </a:r>
          </a:p>
          <a:p>
            <a:pPr lvl="3"/>
            <a:r>
              <a:rPr lang="en-US" altLang="nl-BE"/>
              <a:t>Quatrième niveau</a:t>
            </a:r>
          </a:p>
          <a:p>
            <a:pPr lvl="4"/>
            <a:r>
              <a:rPr lang="en-US" altLang="nl-BE"/>
              <a:t>Cinquième niveau</a:t>
            </a:r>
          </a:p>
        </p:txBody>
      </p:sp>
    </p:spTree>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 id="2147484068" r:id="rId12"/>
  </p:sldLayoutIdLst>
  <p:txStyles>
    <p:titleStyle>
      <a:lvl1pPr algn="l" rtl="0" eaLnBrk="0" fontAlgn="base" hangingPunct="0">
        <a:spcBef>
          <a:spcPct val="0"/>
        </a:spcBef>
        <a:spcAft>
          <a:spcPct val="0"/>
        </a:spcAft>
        <a:defRPr sz="2000" b="1">
          <a:solidFill>
            <a:schemeClr val="bg1"/>
          </a:solidFill>
          <a:latin typeface="+mj-lt"/>
          <a:ea typeface="+mj-ea"/>
          <a:cs typeface="+mj-cs"/>
        </a:defRPr>
      </a:lvl1pPr>
      <a:lvl2pPr algn="l" rtl="0" eaLnBrk="0" fontAlgn="base" hangingPunct="0">
        <a:spcBef>
          <a:spcPct val="0"/>
        </a:spcBef>
        <a:spcAft>
          <a:spcPct val="0"/>
        </a:spcAft>
        <a:defRPr sz="2000" b="1">
          <a:solidFill>
            <a:schemeClr val="bg1"/>
          </a:solidFill>
          <a:latin typeface="Verdana" pitchFamily="34" charset="0"/>
        </a:defRPr>
      </a:lvl2pPr>
      <a:lvl3pPr algn="l" rtl="0" eaLnBrk="0" fontAlgn="base" hangingPunct="0">
        <a:spcBef>
          <a:spcPct val="0"/>
        </a:spcBef>
        <a:spcAft>
          <a:spcPct val="0"/>
        </a:spcAft>
        <a:defRPr sz="2000" b="1">
          <a:solidFill>
            <a:schemeClr val="bg1"/>
          </a:solidFill>
          <a:latin typeface="Verdana" pitchFamily="34" charset="0"/>
        </a:defRPr>
      </a:lvl3pPr>
      <a:lvl4pPr algn="l" rtl="0" eaLnBrk="0" fontAlgn="base" hangingPunct="0">
        <a:spcBef>
          <a:spcPct val="0"/>
        </a:spcBef>
        <a:spcAft>
          <a:spcPct val="0"/>
        </a:spcAft>
        <a:defRPr sz="2000" b="1">
          <a:solidFill>
            <a:schemeClr val="bg1"/>
          </a:solidFill>
          <a:latin typeface="Verdana" pitchFamily="34" charset="0"/>
        </a:defRPr>
      </a:lvl4pPr>
      <a:lvl5pPr algn="l" rtl="0" eaLnBrk="0" fontAlgn="base" hangingPunct="0">
        <a:spcBef>
          <a:spcPct val="0"/>
        </a:spcBef>
        <a:spcAft>
          <a:spcPct val="0"/>
        </a:spcAft>
        <a:defRPr sz="2000" b="1">
          <a:solidFill>
            <a:schemeClr val="bg1"/>
          </a:solidFill>
          <a:latin typeface="Verdana" pitchFamily="34" charset="0"/>
        </a:defRPr>
      </a:lvl5pPr>
      <a:lvl6pPr marL="457200" algn="l" rtl="0" fontAlgn="base">
        <a:spcBef>
          <a:spcPct val="0"/>
        </a:spcBef>
        <a:spcAft>
          <a:spcPct val="0"/>
        </a:spcAft>
        <a:defRPr sz="2000" b="1">
          <a:solidFill>
            <a:schemeClr val="bg1"/>
          </a:solidFill>
          <a:latin typeface="Verdana" pitchFamily="34" charset="0"/>
        </a:defRPr>
      </a:lvl6pPr>
      <a:lvl7pPr marL="914400" algn="l" rtl="0" fontAlgn="base">
        <a:spcBef>
          <a:spcPct val="0"/>
        </a:spcBef>
        <a:spcAft>
          <a:spcPct val="0"/>
        </a:spcAft>
        <a:defRPr sz="2000" b="1">
          <a:solidFill>
            <a:schemeClr val="bg1"/>
          </a:solidFill>
          <a:latin typeface="Verdana" pitchFamily="34" charset="0"/>
        </a:defRPr>
      </a:lvl7pPr>
      <a:lvl8pPr marL="1371600" algn="l" rtl="0" fontAlgn="base">
        <a:spcBef>
          <a:spcPct val="0"/>
        </a:spcBef>
        <a:spcAft>
          <a:spcPct val="0"/>
        </a:spcAft>
        <a:defRPr sz="2000" b="1">
          <a:solidFill>
            <a:schemeClr val="bg1"/>
          </a:solidFill>
          <a:latin typeface="Verdana" pitchFamily="34" charset="0"/>
        </a:defRPr>
      </a:lvl8pPr>
      <a:lvl9pPr marL="1828800" algn="l" rtl="0" fontAlgn="base">
        <a:spcBef>
          <a:spcPct val="0"/>
        </a:spcBef>
        <a:spcAft>
          <a:spcPct val="0"/>
        </a:spcAft>
        <a:defRPr sz="2000" b="1">
          <a:solidFill>
            <a:schemeClr val="bg1"/>
          </a:solidFill>
          <a:latin typeface="Verdana" pitchFamily="34" charset="0"/>
        </a:defRPr>
      </a:lvl9pPr>
    </p:titleStyle>
    <p:bodyStyle>
      <a:lvl1pPr marL="342900" indent="-342900" algn="l" rtl="0" eaLnBrk="0" fontAlgn="base" hangingPunct="0">
        <a:spcBef>
          <a:spcPct val="20000"/>
        </a:spcBef>
        <a:spcAft>
          <a:spcPct val="0"/>
        </a:spcAft>
        <a:buChar char="•"/>
        <a:defRPr sz="1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11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fontAlgn="base">
        <a:spcBef>
          <a:spcPct val="20000"/>
        </a:spcBef>
        <a:spcAft>
          <a:spcPct val="0"/>
        </a:spcAft>
        <a:buChar char="»"/>
        <a:defRPr sz="2000">
          <a:solidFill>
            <a:schemeClr val="tx1"/>
          </a:solidFill>
          <a:latin typeface="Arial" pitchFamily="34" charset="0"/>
        </a:defRPr>
      </a:lvl6pPr>
      <a:lvl7pPr marL="2971800" indent="-228600" algn="l" rtl="0" fontAlgn="base">
        <a:spcBef>
          <a:spcPct val="20000"/>
        </a:spcBef>
        <a:spcAft>
          <a:spcPct val="0"/>
        </a:spcAft>
        <a:buChar char="»"/>
        <a:defRPr sz="2000">
          <a:solidFill>
            <a:schemeClr val="tx1"/>
          </a:solidFill>
          <a:latin typeface="Arial" pitchFamily="34" charset="0"/>
        </a:defRPr>
      </a:lvl7pPr>
      <a:lvl8pPr marL="3429000" indent="-228600" algn="l" rtl="0" fontAlgn="base">
        <a:spcBef>
          <a:spcPct val="20000"/>
        </a:spcBef>
        <a:spcAft>
          <a:spcPct val="0"/>
        </a:spcAft>
        <a:buChar char="»"/>
        <a:defRPr sz="2000">
          <a:solidFill>
            <a:schemeClr val="tx1"/>
          </a:solidFill>
          <a:latin typeface="Arial" pitchFamily="34" charset="0"/>
        </a:defRPr>
      </a:lvl8pPr>
      <a:lvl9pPr marL="3886200" indent="-228600" algn="l" rtl="0" fontAlgn="base">
        <a:spcBef>
          <a:spcPct val="20000"/>
        </a:spcBef>
        <a:spcAft>
          <a:spcPct val="0"/>
        </a:spcAft>
        <a:buChar char="»"/>
        <a:defRPr sz="2000">
          <a:solidFill>
            <a:schemeClr val="tx1"/>
          </a:solidFill>
          <a:latin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122" name="Title Placeholder 1">
            <a:extLst>
              <a:ext uri="{FF2B5EF4-FFF2-40B4-BE49-F238E27FC236}">
                <a16:creationId xmlns:a16="http://schemas.microsoft.com/office/drawing/2014/main" id="{8D91D453-3EB8-4B53-9595-7F033C85054A}"/>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Text Placeholder 2">
            <a:extLst>
              <a:ext uri="{FF2B5EF4-FFF2-40B4-BE49-F238E27FC236}">
                <a16:creationId xmlns:a16="http://schemas.microsoft.com/office/drawing/2014/main" id="{DFAF0D6E-9E5E-4033-8E35-3026941B9084}"/>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1496383C-8E43-45D2-BCAC-438166E01875}"/>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3D659CB2-0388-453A-B3DA-16D73E0DDBDB}" type="datetimeFigureOut">
              <a:rPr lang="nl-BE"/>
              <a:pPr>
                <a:defRPr/>
              </a:pPr>
              <a:t>8/04/2020</a:t>
            </a:fld>
            <a:endParaRPr lang="nl-BE"/>
          </a:p>
        </p:txBody>
      </p:sp>
      <p:sp>
        <p:nvSpPr>
          <p:cNvPr id="5" name="Footer Placeholder 4">
            <a:extLst>
              <a:ext uri="{FF2B5EF4-FFF2-40B4-BE49-F238E27FC236}">
                <a16:creationId xmlns:a16="http://schemas.microsoft.com/office/drawing/2014/main" id="{A560676C-20AC-4D10-AE00-6794221EDAB9}"/>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nl-BE"/>
          </a:p>
        </p:txBody>
      </p:sp>
      <p:sp>
        <p:nvSpPr>
          <p:cNvPr id="6" name="Slide Number Placeholder 5">
            <a:extLst>
              <a:ext uri="{FF2B5EF4-FFF2-40B4-BE49-F238E27FC236}">
                <a16:creationId xmlns:a16="http://schemas.microsoft.com/office/drawing/2014/main" id="{D45BBC18-FF23-4603-AF30-C78FB3589496}"/>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AAA03107-86C7-446D-82E8-70B16CD67A7D}" type="slidenum">
              <a:rPr lang="nl-BE" altLang="en-US"/>
              <a:pPr>
                <a:defRPr/>
              </a:pPr>
              <a:t>‹#›</a:t>
            </a:fld>
            <a:endParaRPr lang="nl-BE" altLang="en-US"/>
          </a:p>
        </p:txBody>
      </p:sp>
    </p:spTree>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6" name="Title Placeholder 1">
            <a:extLst>
              <a:ext uri="{FF2B5EF4-FFF2-40B4-BE49-F238E27FC236}">
                <a16:creationId xmlns:a16="http://schemas.microsoft.com/office/drawing/2014/main" id="{3759AC16-E30D-4408-BAB9-270AF99EB7B5}"/>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l-BE"/>
              <a:t>Click to edit Master title style</a:t>
            </a:r>
          </a:p>
        </p:txBody>
      </p:sp>
      <p:sp>
        <p:nvSpPr>
          <p:cNvPr id="6147" name="Text Placeholder 2">
            <a:extLst>
              <a:ext uri="{FF2B5EF4-FFF2-40B4-BE49-F238E27FC236}">
                <a16:creationId xmlns:a16="http://schemas.microsoft.com/office/drawing/2014/main" id="{9CF03132-3A11-4620-A1EA-BE8998729506}"/>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l-BE"/>
              <a:t>Click to edit Master text styles</a:t>
            </a:r>
          </a:p>
          <a:p>
            <a:pPr lvl="1"/>
            <a:r>
              <a:rPr lang="en-US" altLang="nl-BE"/>
              <a:t>Second level</a:t>
            </a:r>
          </a:p>
          <a:p>
            <a:pPr lvl="2"/>
            <a:r>
              <a:rPr lang="en-US" altLang="nl-BE"/>
              <a:t>Third level</a:t>
            </a:r>
          </a:p>
          <a:p>
            <a:pPr lvl="3"/>
            <a:r>
              <a:rPr lang="en-US" altLang="nl-BE"/>
              <a:t>Fourth level</a:t>
            </a:r>
          </a:p>
          <a:p>
            <a:pPr lvl="4"/>
            <a:r>
              <a:rPr lang="en-US" altLang="nl-BE"/>
              <a:t>Fifth level</a:t>
            </a:r>
          </a:p>
        </p:txBody>
      </p:sp>
      <p:sp>
        <p:nvSpPr>
          <p:cNvPr id="4" name="Date Placeholder 3">
            <a:extLst>
              <a:ext uri="{FF2B5EF4-FFF2-40B4-BE49-F238E27FC236}">
                <a16:creationId xmlns:a16="http://schemas.microsoft.com/office/drawing/2014/main" id="{90D6723D-B58D-4608-8C46-C2098C16697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569F85ED-9044-4745-BCEB-841C8129C5DA}" type="datetimeFigureOut">
              <a:rPr lang="nl-BE"/>
              <a:pPr>
                <a:defRPr/>
              </a:pPr>
              <a:t>8/04/2020</a:t>
            </a:fld>
            <a:endParaRPr lang="nl-BE"/>
          </a:p>
        </p:txBody>
      </p:sp>
      <p:sp>
        <p:nvSpPr>
          <p:cNvPr id="5" name="Footer Placeholder 4">
            <a:extLst>
              <a:ext uri="{FF2B5EF4-FFF2-40B4-BE49-F238E27FC236}">
                <a16:creationId xmlns:a16="http://schemas.microsoft.com/office/drawing/2014/main" id="{937EFCE9-AB47-432E-9E85-61D3934C9DB9}"/>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nl-BE"/>
          </a:p>
        </p:txBody>
      </p:sp>
      <p:sp>
        <p:nvSpPr>
          <p:cNvPr id="6" name="Slide Number Placeholder 5">
            <a:extLst>
              <a:ext uri="{FF2B5EF4-FFF2-40B4-BE49-F238E27FC236}">
                <a16:creationId xmlns:a16="http://schemas.microsoft.com/office/drawing/2014/main" id="{0F0BD984-2E10-410B-B48D-D371483EC4D3}"/>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5DC83C6E-CEAC-4C06-A5DD-3B2F55A514A1}" type="slidenum">
              <a:rPr lang="nl-BE" altLang="en-US"/>
              <a:pPr>
                <a:defRPr/>
              </a:pPr>
              <a:t>‹#›</a:t>
            </a:fld>
            <a:endParaRPr lang="nl-BE" altLang="en-US"/>
          </a:p>
        </p:txBody>
      </p:sp>
    </p:spTree>
  </p:cSld>
  <p:clrMap bg1="lt1" tx1="dk1" bg2="lt2" tx2="dk2" accent1="accent1" accent2="accent2" accent3="accent3" accent4="accent4" accent5="accent5" accent6="accent6" hlink="hlink" folHlink="folHlink"/>
  <p:sldLayoutIdLst>
    <p:sldLayoutId id="2147484080" r:id="rId1"/>
    <p:sldLayoutId id="2147484081" r:id="rId2"/>
    <p:sldLayoutId id="2147484082" r:id="rId3"/>
    <p:sldLayoutId id="2147484083" r:id="rId4"/>
    <p:sldLayoutId id="2147484084" r:id="rId5"/>
    <p:sldLayoutId id="2147484085" r:id="rId6"/>
    <p:sldLayoutId id="2147484086" r:id="rId7"/>
    <p:sldLayoutId id="2147484087" r:id="rId8"/>
    <p:sldLayoutId id="2147484088" r:id="rId9"/>
    <p:sldLayoutId id="2147484089" r:id="rId10"/>
    <p:sldLayoutId id="2147484090"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70" name="Title Placeholder 1">
            <a:extLst>
              <a:ext uri="{FF2B5EF4-FFF2-40B4-BE49-F238E27FC236}">
                <a16:creationId xmlns:a16="http://schemas.microsoft.com/office/drawing/2014/main" id="{F92704BC-FD48-4295-9F99-8EE40B2F829C}"/>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l-BE"/>
              <a:t>Click to edit Master title style</a:t>
            </a:r>
          </a:p>
        </p:txBody>
      </p:sp>
      <p:sp>
        <p:nvSpPr>
          <p:cNvPr id="7171" name="Text Placeholder 2">
            <a:extLst>
              <a:ext uri="{FF2B5EF4-FFF2-40B4-BE49-F238E27FC236}">
                <a16:creationId xmlns:a16="http://schemas.microsoft.com/office/drawing/2014/main" id="{927396A2-19B8-455E-BB17-A1E843C03F07}"/>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l-BE"/>
              <a:t>Click to edit Master text styles</a:t>
            </a:r>
          </a:p>
          <a:p>
            <a:pPr lvl="1"/>
            <a:r>
              <a:rPr lang="en-US" altLang="nl-BE"/>
              <a:t>Second level</a:t>
            </a:r>
          </a:p>
          <a:p>
            <a:pPr lvl="2"/>
            <a:r>
              <a:rPr lang="en-US" altLang="nl-BE"/>
              <a:t>Third level</a:t>
            </a:r>
          </a:p>
          <a:p>
            <a:pPr lvl="3"/>
            <a:r>
              <a:rPr lang="en-US" altLang="nl-BE"/>
              <a:t>Fourth level</a:t>
            </a:r>
          </a:p>
          <a:p>
            <a:pPr lvl="4"/>
            <a:r>
              <a:rPr lang="en-US" altLang="nl-BE"/>
              <a:t>Fifth level</a:t>
            </a:r>
          </a:p>
        </p:txBody>
      </p:sp>
      <p:sp>
        <p:nvSpPr>
          <p:cNvPr id="4" name="Date Placeholder 3">
            <a:extLst>
              <a:ext uri="{FF2B5EF4-FFF2-40B4-BE49-F238E27FC236}">
                <a16:creationId xmlns:a16="http://schemas.microsoft.com/office/drawing/2014/main" id="{A784BB55-205F-44BF-BA37-0B15DB535327}"/>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480B09FF-3DE3-44F8-8136-4A3D0BBFAB38}" type="datetimeFigureOut">
              <a:rPr lang="nl-BE"/>
              <a:pPr>
                <a:defRPr/>
              </a:pPr>
              <a:t>8/04/2020</a:t>
            </a:fld>
            <a:endParaRPr lang="nl-BE"/>
          </a:p>
        </p:txBody>
      </p:sp>
      <p:sp>
        <p:nvSpPr>
          <p:cNvPr id="5" name="Footer Placeholder 4">
            <a:extLst>
              <a:ext uri="{FF2B5EF4-FFF2-40B4-BE49-F238E27FC236}">
                <a16:creationId xmlns:a16="http://schemas.microsoft.com/office/drawing/2014/main" id="{628F9CE2-3445-4F62-A265-DD3398D588AF}"/>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nl-BE"/>
          </a:p>
        </p:txBody>
      </p:sp>
      <p:sp>
        <p:nvSpPr>
          <p:cNvPr id="6" name="Slide Number Placeholder 5">
            <a:extLst>
              <a:ext uri="{FF2B5EF4-FFF2-40B4-BE49-F238E27FC236}">
                <a16:creationId xmlns:a16="http://schemas.microsoft.com/office/drawing/2014/main" id="{404812A9-4DD6-4B3B-A938-892DB0A37015}"/>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60F2279D-4E41-4E40-905C-69CD5BAA71B1}" type="slidenum">
              <a:rPr lang="nl-BE" altLang="en-US"/>
              <a:pPr>
                <a:defRPr/>
              </a:pPr>
              <a:t>‹#›</a:t>
            </a:fld>
            <a:endParaRPr lang="nl-BE" altLang="en-US"/>
          </a:p>
        </p:txBody>
      </p:sp>
    </p:spTree>
  </p:cSld>
  <p:clrMap bg1="lt1" tx1="dk1" bg2="lt2" tx2="dk2" accent1="accent1" accent2="accent2" accent3="accent3" accent4="accent4" accent5="accent5" accent6="accent6" hlink="hlink" folHlink="folHlink"/>
  <p:sldLayoutIdLst>
    <p:sldLayoutId id="2147484091" r:id="rId1"/>
    <p:sldLayoutId id="2147484092" r:id="rId2"/>
    <p:sldLayoutId id="2147484093" r:id="rId3"/>
    <p:sldLayoutId id="2147484094" r:id="rId4"/>
    <p:sldLayoutId id="2147484095" r:id="rId5"/>
    <p:sldLayoutId id="2147484096" r:id="rId6"/>
    <p:sldLayoutId id="2147484097" r:id="rId7"/>
    <p:sldLayoutId id="2147484098" r:id="rId8"/>
    <p:sldLayoutId id="2147484099" r:id="rId9"/>
    <p:sldLayoutId id="2147484100" r:id="rId10"/>
    <p:sldLayoutId id="214748410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42" name="Title Placeholder 1">
            <a:extLst>
              <a:ext uri="{FF2B5EF4-FFF2-40B4-BE49-F238E27FC236}">
                <a16:creationId xmlns:a16="http://schemas.microsoft.com/office/drawing/2014/main" id="{CE4CAF70-1DED-4789-9AC4-8EFD565D8245}"/>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l-BE"/>
              <a:t>Click to edit Master title style</a:t>
            </a:r>
          </a:p>
        </p:txBody>
      </p:sp>
      <p:sp>
        <p:nvSpPr>
          <p:cNvPr id="10243" name="Text Placeholder 2">
            <a:extLst>
              <a:ext uri="{FF2B5EF4-FFF2-40B4-BE49-F238E27FC236}">
                <a16:creationId xmlns:a16="http://schemas.microsoft.com/office/drawing/2014/main" id="{2666D05B-582D-4BC9-AE82-5BEB5091D6A8}"/>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l-BE"/>
              <a:t>Click to edit Master text styles</a:t>
            </a:r>
          </a:p>
          <a:p>
            <a:pPr lvl="1"/>
            <a:r>
              <a:rPr lang="en-US" altLang="nl-BE"/>
              <a:t>Second level</a:t>
            </a:r>
          </a:p>
          <a:p>
            <a:pPr lvl="2"/>
            <a:r>
              <a:rPr lang="en-US" altLang="nl-BE"/>
              <a:t>Third level</a:t>
            </a:r>
          </a:p>
          <a:p>
            <a:pPr lvl="3"/>
            <a:r>
              <a:rPr lang="en-US" altLang="nl-BE"/>
              <a:t>Fourth level</a:t>
            </a:r>
          </a:p>
          <a:p>
            <a:pPr lvl="4"/>
            <a:r>
              <a:rPr lang="en-US" altLang="nl-BE"/>
              <a:t>Fifth level</a:t>
            </a:r>
          </a:p>
        </p:txBody>
      </p:sp>
      <p:sp>
        <p:nvSpPr>
          <p:cNvPr id="4" name="Date Placeholder 3">
            <a:extLst>
              <a:ext uri="{FF2B5EF4-FFF2-40B4-BE49-F238E27FC236}">
                <a16:creationId xmlns:a16="http://schemas.microsoft.com/office/drawing/2014/main" id="{17CD494E-36C2-400E-AF3F-9A7F425DBC64}"/>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9F2D422B-0820-4AC0-8F20-CB7EB4C12EC3}" type="datetimeFigureOut">
              <a:rPr lang="nl-BE"/>
              <a:pPr>
                <a:defRPr/>
              </a:pPr>
              <a:t>8/04/2020</a:t>
            </a:fld>
            <a:endParaRPr lang="nl-BE"/>
          </a:p>
        </p:txBody>
      </p:sp>
      <p:sp>
        <p:nvSpPr>
          <p:cNvPr id="5" name="Footer Placeholder 4">
            <a:extLst>
              <a:ext uri="{FF2B5EF4-FFF2-40B4-BE49-F238E27FC236}">
                <a16:creationId xmlns:a16="http://schemas.microsoft.com/office/drawing/2014/main" id="{ECF9700F-B0FD-48E8-984D-CBAAC69EDE5D}"/>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nl-BE"/>
          </a:p>
        </p:txBody>
      </p:sp>
      <p:sp>
        <p:nvSpPr>
          <p:cNvPr id="6" name="Slide Number Placeholder 5">
            <a:extLst>
              <a:ext uri="{FF2B5EF4-FFF2-40B4-BE49-F238E27FC236}">
                <a16:creationId xmlns:a16="http://schemas.microsoft.com/office/drawing/2014/main" id="{2F8A7276-CBBD-4D14-8F03-2251009D6C46}"/>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58AEB034-3C70-41F8-BE50-C95593280255}" type="slidenum">
              <a:rPr lang="nl-BE" altLang="en-US"/>
              <a:pPr>
                <a:defRPr/>
              </a:pPr>
              <a:t>‹#›</a:t>
            </a:fld>
            <a:endParaRPr lang="nl-BE" altLang="en-US"/>
          </a:p>
        </p:txBody>
      </p:sp>
    </p:spTree>
  </p:cSld>
  <p:clrMap bg1="lt1" tx1="dk1" bg2="lt2" tx2="dk2" accent1="accent1" accent2="accent2" accent3="accent3" accent4="accent4" accent5="accent5" accent6="accent6" hlink="hlink" folHlink="folHlink"/>
  <p:sldLayoutIdLst>
    <p:sldLayoutId id="2147484124" r:id="rId1"/>
    <p:sldLayoutId id="2147484125" r:id="rId2"/>
    <p:sldLayoutId id="2147484126" r:id="rId3"/>
    <p:sldLayoutId id="2147484127" r:id="rId4"/>
    <p:sldLayoutId id="2147484128" r:id="rId5"/>
    <p:sldLayoutId id="2147484129" r:id="rId6"/>
    <p:sldLayoutId id="2147484130" r:id="rId7"/>
    <p:sldLayoutId id="2147484131" r:id="rId8"/>
    <p:sldLayoutId id="2147484132" r:id="rId9"/>
    <p:sldLayoutId id="2147484133" r:id="rId10"/>
    <p:sldLayoutId id="2147484134"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1266" name="Title Placeholder 1">
            <a:extLst>
              <a:ext uri="{FF2B5EF4-FFF2-40B4-BE49-F238E27FC236}">
                <a16:creationId xmlns:a16="http://schemas.microsoft.com/office/drawing/2014/main" id="{B212143A-D9AE-4C25-A8E6-FA69541CEA2C}"/>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l-BE"/>
              <a:t>Click to edit Master title style</a:t>
            </a:r>
          </a:p>
        </p:txBody>
      </p:sp>
      <p:sp>
        <p:nvSpPr>
          <p:cNvPr id="11267" name="Text Placeholder 2">
            <a:extLst>
              <a:ext uri="{FF2B5EF4-FFF2-40B4-BE49-F238E27FC236}">
                <a16:creationId xmlns:a16="http://schemas.microsoft.com/office/drawing/2014/main" id="{C1F63563-39A0-4C46-B013-433E62D8CFC3}"/>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l-BE"/>
              <a:t>Click to edit Master text styles</a:t>
            </a:r>
          </a:p>
          <a:p>
            <a:pPr lvl="1"/>
            <a:r>
              <a:rPr lang="en-US" altLang="nl-BE"/>
              <a:t>Second level</a:t>
            </a:r>
          </a:p>
          <a:p>
            <a:pPr lvl="2"/>
            <a:r>
              <a:rPr lang="en-US" altLang="nl-BE"/>
              <a:t>Third level</a:t>
            </a:r>
          </a:p>
          <a:p>
            <a:pPr lvl="3"/>
            <a:r>
              <a:rPr lang="en-US" altLang="nl-BE"/>
              <a:t>Fourth level</a:t>
            </a:r>
          </a:p>
          <a:p>
            <a:pPr lvl="4"/>
            <a:r>
              <a:rPr lang="en-US" altLang="nl-BE"/>
              <a:t>Fifth level</a:t>
            </a:r>
          </a:p>
        </p:txBody>
      </p:sp>
      <p:sp>
        <p:nvSpPr>
          <p:cNvPr id="4" name="Date Placeholder 3">
            <a:extLst>
              <a:ext uri="{FF2B5EF4-FFF2-40B4-BE49-F238E27FC236}">
                <a16:creationId xmlns:a16="http://schemas.microsoft.com/office/drawing/2014/main" id="{5F6DFD53-D56E-4B34-8939-9741B6E8388A}"/>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A5404AB8-DCE7-4711-BA4E-31E4285E5077}" type="datetimeFigureOut">
              <a:rPr lang="nl-BE"/>
              <a:pPr>
                <a:defRPr/>
              </a:pPr>
              <a:t>8/04/2020</a:t>
            </a:fld>
            <a:endParaRPr lang="nl-BE"/>
          </a:p>
        </p:txBody>
      </p:sp>
      <p:sp>
        <p:nvSpPr>
          <p:cNvPr id="5" name="Footer Placeholder 4">
            <a:extLst>
              <a:ext uri="{FF2B5EF4-FFF2-40B4-BE49-F238E27FC236}">
                <a16:creationId xmlns:a16="http://schemas.microsoft.com/office/drawing/2014/main" id="{A90968EA-12CB-429A-9E39-B1BCC77C1E3E}"/>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nl-BE"/>
          </a:p>
        </p:txBody>
      </p:sp>
      <p:sp>
        <p:nvSpPr>
          <p:cNvPr id="6" name="Slide Number Placeholder 5">
            <a:extLst>
              <a:ext uri="{FF2B5EF4-FFF2-40B4-BE49-F238E27FC236}">
                <a16:creationId xmlns:a16="http://schemas.microsoft.com/office/drawing/2014/main" id="{069209D1-DB81-4C1F-AB36-20F134B92E8F}"/>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C61F46C9-3FD6-4ACC-8120-D36356426E49}" type="slidenum">
              <a:rPr lang="nl-BE" altLang="en-US"/>
              <a:pPr>
                <a:defRPr/>
              </a:pPr>
              <a:t>‹#›</a:t>
            </a:fld>
            <a:endParaRPr lang="nl-BE" altLang="en-US"/>
          </a:p>
        </p:txBody>
      </p:sp>
    </p:spTree>
  </p:cSld>
  <p:clrMap bg1="lt1" tx1="dk1" bg2="lt2" tx2="dk2" accent1="accent1" accent2="accent2" accent3="accent3" accent4="accent4" accent5="accent5" accent6="accent6" hlink="hlink" folHlink="folHlink"/>
  <p:sldLayoutIdLst>
    <p:sldLayoutId id="2147484135" r:id="rId1"/>
    <p:sldLayoutId id="2147484136" r:id="rId2"/>
    <p:sldLayoutId id="2147484137" r:id="rId3"/>
    <p:sldLayoutId id="2147484138" r:id="rId4"/>
    <p:sldLayoutId id="2147484139" r:id="rId5"/>
    <p:sldLayoutId id="2147484140" r:id="rId6"/>
    <p:sldLayoutId id="2147484141" r:id="rId7"/>
    <p:sldLayoutId id="2147484142" r:id="rId8"/>
    <p:sldLayoutId id="2147484143" r:id="rId9"/>
    <p:sldLayoutId id="2147484144" r:id="rId10"/>
    <p:sldLayoutId id="2147484145"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2290" name="Title Placeholder 1">
            <a:extLst>
              <a:ext uri="{FF2B5EF4-FFF2-40B4-BE49-F238E27FC236}">
                <a16:creationId xmlns:a16="http://schemas.microsoft.com/office/drawing/2014/main" id="{F6EE86A1-451F-498E-926E-22B53114C72F}"/>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2291" name="Text Placeholder 2">
            <a:extLst>
              <a:ext uri="{FF2B5EF4-FFF2-40B4-BE49-F238E27FC236}">
                <a16:creationId xmlns:a16="http://schemas.microsoft.com/office/drawing/2014/main" id="{5E161F14-B43B-4E05-8A1D-741A0C5C44A6}"/>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967ABDD4-DA8C-4EA2-AD19-678E6A864306}"/>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FF0BF7CE-B68B-4E6F-A47D-BEBCC7230A04}" type="datetimeFigureOut">
              <a:rPr lang="nl-BE"/>
              <a:pPr>
                <a:defRPr/>
              </a:pPr>
              <a:t>8/04/2020</a:t>
            </a:fld>
            <a:endParaRPr lang="nl-BE"/>
          </a:p>
        </p:txBody>
      </p:sp>
      <p:sp>
        <p:nvSpPr>
          <p:cNvPr id="5" name="Footer Placeholder 4">
            <a:extLst>
              <a:ext uri="{FF2B5EF4-FFF2-40B4-BE49-F238E27FC236}">
                <a16:creationId xmlns:a16="http://schemas.microsoft.com/office/drawing/2014/main" id="{C739091F-8BA8-479C-A26A-0BFEC207C83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nl-BE"/>
          </a:p>
        </p:txBody>
      </p:sp>
      <p:sp>
        <p:nvSpPr>
          <p:cNvPr id="6" name="Slide Number Placeholder 5">
            <a:extLst>
              <a:ext uri="{FF2B5EF4-FFF2-40B4-BE49-F238E27FC236}">
                <a16:creationId xmlns:a16="http://schemas.microsoft.com/office/drawing/2014/main" id="{059DB956-B6B3-4F99-83C5-221ED689B206}"/>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2164594D-4D84-4E45-A153-B0730D364502}" type="slidenum">
              <a:rPr lang="nl-BE" altLang="en-US"/>
              <a:pPr>
                <a:defRPr/>
              </a:pPr>
              <a:t>‹#›</a:t>
            </a:fld>
            <a:endParaRPr lang="nl-BE" altLang="en-US"/>
          </a:p>
        </p:txBody>
      </p:sp>
    </p:spTree>
  </p:cSld>
  <p:clrMap bg1="lt1" tx1="dk1" bg2="lt2" tx2="dk2" accent1="accent1" accent2="accent2" accent3="accent3" accent4="accent4" accent5="accent5" accent6="accent6" hlink="hlink" folHlink="folHlink"/>
  <p:sldLayoutIdLst>
    <p:sldLayoutId id="2147484146" r:id="rId1"/>
    <p:sldLayoutId id="2147484147" r:id="rId2"/>
    <p:sldLayoutId id="2147484148" r:id="rId3"/>
    <p:sldLayoutId id="2147484149" r:id="rId4"/>
    <p:sldLayoutId id="2147484150" r:id="rId5"/>
    <p:sldLayoutId id="2147484151" r:id="rId6"/>
    <p:sldLayoutId id="2147484152" r:id="rId7"/>
    <p:sldLayoutId id="2147484153" r:id="rId8"/>
    <p:sldLayoutId id="2147484154" r:id="rId9"/>
    <p:sldLayoutId id="2147484155" r:id="rId10"/>
    <p:sldLayoutId id="2147484156"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3314" name="Title Placeholder 1">
            <a:extLst>
              <a:ext uri="{FF2B5EF4-FFF2-40B4-BE49-F238E27FC236}">
                <a16:creationId xmlns:a16="http://schemas.microsoft.com/office/drawing/2014/main" id="{F3569137-3F0E-4035-A9C9-CA515C9F50D0}"/>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l-BE"/>
              <a:t>Click to edit Master title style</a:t>
            </a:r>
          </a:p>
        </p:txBody>
      </p:sp>
      <p:sp>
        <p:nvSpPr>
          <p:cNvPr id="13315" name="Text Placeholder 2">
            <a:extLst>
              <a:ext uri="{FF2B5EF4-FFF2-40B4-BE49-F238E27FC236}">
                <a16:creationId xmlns:a16="http://schemas.microsoft.com/office/drawing/2014/main" id="{AC8EEB1C-1415-40D6-8FF0-73E1A04A5EA6}"/>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l-BE"/>
              <a:t>Click to edit Master text styles</a:t>
            </a:r>
          </a:p>
          <a:p>
            <a:pPr lvl="1"/>
            <a:r>
              <a:rPr lang="en-US" altLang="nl-BE"/>
              <a:t>Second level</a:t>
            </a:r>
          </a:p>
          <a:p>
            <a:pPr lvl="2"/>
            <a:r>
              <a:rPr lang="en-US" altLang="nl-BE"/>
              <a:t>Third level</a:t>
            </a:r>
          </a:p>
          <a:p>
            <a:pPr lvl="3"/>
            <a:r>
              <a:rPr lang="en-US" altLang="nl-BE"/>
              <a:t>Fourth level</a:t>
            </a:r>
          </a:p>
          <a:p>
            <a:pPr lvl="4"/>
            <a:r>
              <a:rPr lang="en-US" altLang="nl-BE"/>
              <a:t>Fifth level</a:t>
            </a:r>
          </a:p>
        </p:txBody>
      </p:sp>
      <p:sp>
        <p:nvSpPr>
          <p:cNvPr id="4" name="Date Placeholder 3">
            <a:extLst>
              <a:ext uri="{FF2B5EF4-FFF2-40B4-BE49-F238E27FC236}">
                <a16:creationId xmlns:a16="http://schemas.microsoft.com/office/drawing/2014/main" id="{AC9B1AD5-0BDA-4C68-B636-78AB5FC4EAF5}"/>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99F4F1AB-517A-4DEE-AD9B-21B964F61C8B}" type="datetimeFigureOut">
              <a:rPr lang="nl-BE"/>
              <a:pPr>
                <a:defRPr/>
              </a:pPr>
              <a:t>8/04/2020</a:t>
            </a:fld>
            <a:endParaRPr lang="nl-BE"/>
          </a:p>
        </p:txBody>
      </p:sp>
      <p:sp>
        <p:nvSpPr>
          <p:cNvPr id="5" name="Footer Placeholder 4">
            <a:extLst>
              <a:ext uri="{FF2B5EF4-FFF2-40B4-BE49-F238E27FC236}">
                <a16:creationId xmlns:a16="http://schemas.microsoft.com/office/drawing/2014/main" id="{ABB53B48-AE29-494C-9867-9BD4BB11929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nl-BE"/>
          </a:p>
        </p:txBody>
      </p:sp>
      <p:sp>
        <p:nvSpPr>
          <p:cNvPr id="6" name="Slide Number Placeholder 5">
            <a:extLst>
              <a:ext uri="{FF2B5EF4-FFF2-40B4-BE49-F238E27FC236}">
                <a16:creationId xmlns:a16="http://schemas.microsoft.com/office/drawing/2014/main" id="{13D04667-0AA2-4B37-9C12-F8334BB9510C}"/>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E7B16CA9-A4B7-4473-BD40-F4954F9A3BBA}" type="slidenum">
              <a:rPr lang="nl-BE" altLang="en-US"/>
              <a:pPr>
                <a:defRPr/>
              </a:pPr>
              <a:t>‹#›</a:t>
            </a:fld>
            <a:endParaRPr lang="nl-BE" altLang="en-US"/>
          </a:p>
        </p:txBody>
      </p:sp>
    </p:spTree>
  </p:cSld>
  <p:clrMap bg1="lt1" tx1="dk1" bg2="lt2" tx2="dk2" accent1="accent1" accent2="accent2" accent3="accent3" accent4="accent4" accent5="accent5" accent6="accent6" hlink="hlink" folHlink="folHlink"/>
  <p:sldLayoutIdLst>
    <p:sldLayoutId id="2147484157" r:id="rId1"/>
    <p:sldLayoutId id="2147484158" r:id="rId2"/>
    <p:sldLayoutId id="2147484159" r:id="rId3"/>
    <p:sldLayoutId id="2147484160" r:id="rId4"/>
    <p:sldLayoutId id="2147484161" r:id="rId5"/>
    <p:sldLayoutId id="2147484162" r:id="rId6"/>
    <p:sldLayoutId id="2147484163" r:id="rId7"/>
    <p:sldLayoutId id="2147484164" r:id="rId8"/>
    <p:sldLayoutId id="2147484165" r:id="rId9"/>
    <p:sldLayoutId id="2147484166" r:id="rId10"/>
    <p:sldLayoutId id="214748416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5362" name="Title Placeholder 1">
            <a:extLst>
              <a:ext uri="{FF2B5EF4-FFF2-40B4-BE49-F238E27FC236}">
                <a16:creationId xmlns:a16="http://schemas.microsoft.com/office/drawing/2014/main" id="{D6D9E399-9C26-4A41-A755-779E734F682A}"/>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l-BE"/>
              <a:t>Click to edit Master title style</a:t>
            </a:r>
          </a:p>
        </p:txBody>
      </p:sp>
      <p:sp>
        <p:nvSpPr>
          <p:cNvPr id="15363" name="Text Placeholder 2">
            <a:extLst>
              <a:ext uri="{FF2B5EF4-FFF2-40B4-BE49-F238E27FC236}">
                <a16:creationId xmlns:a16="http://schemas.microsoft.com/office/drawing/2014/main" id="{FE9B9F76-18C6-466B-BBB6-69E7FDD721E4}"/>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l-BE"/>
              <a:t>Click to edit Master text styles</a:t>
            </a:r>
          </a:p>
          <a:p>
            <a:pPr lvl="1"/>
            <a:r>
              <a:rPr lang="en-US" altLang="nl-BE"/>
              <a:t>Second level</a:t>
            </a:r>
          </a:p>
          <a:p>
            <a:pPr lvl="2"/>
            <a:r>
              <a:rPr lang="en-US" altLang="nl-BE"/>
              <a:t>Third level</a:t>
            </a:r>
          </a:p>
          <a:p>
            <a:pPr lvl="3"/>
            <a:r>
              <a:rPr lang="en-US" altLang="nl-BE"/>
              <a:t>Fourth level</a:t>
            </a:r>
          </a:p>
          <a:p>
            <a:pPr lvl="4"/>
            <a:r>
              <a:rPr lang="en-US" altLang="nl-BE"/>
              <a:t>Fifth level</a:t>
            </a:r>
          </a:p>
        </p:txBody>
      </p:sp>
      <p:sp>
        <p:nvSpPr>
          <p:cNvPr id="4" name="Date Placeholder 3">
            <a:extLst>
              <a:ext uri="{FF2B5EF4-FFF2-40B4-BE49-F238E27FC236}">
                <a16:creationId xmlns:a16="http://schemas.microsoft.com/office/drawing/2014/main" id="{7B67A9CC-9734-4012-B811-66CB1E38A839}"/>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61A1B6FB-23C9-44AA-A70F-26859C338EE7}" type="datetimeFigureOut">
              <a:rPr lang="nl-BE"/>
              <a:pPr>
                <a:defRPr/>
              </a:pPr>
              <a:t>8/04/2020</a:t>
            </a:fld>
            <a:endParaRPr lang="nl-BE"/>
          </a:p>
        </p:txBody>
      </p:sp>
      <p:sp>
        <p:nvSpPr>
          <p:cNvPr id="5" name="Footer Placeholder 4">
            <a:extLst>
              <a:ext uri="{FF2B5EF4-FFF2-40B4-BE49-F238E27FC236}">
                <a16:creationId xmlns:a16="http://schemas.microsoft.com/office/drawing/2014/main" id="{B8894717-434A-4786-8E19-D60F9E0317AC}"/>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nl-BE"/>
          </a:p>
        </p:txBody>
      </p:sp>
      <p:sp>
        <p:nvSpPr>
          <p:cNvPr id="6" name="Slide Number Placeholder 5">
            <a:extLst>
              <a:ext uri="{FF2B5EF4-FFF2-40B4-BE49-F238E27FC236}">
                <a16:creationId xmlns:a16="http://schemas.microsoft.com/office/drawing/2014/main" id="{76F50DE2-77F4-4939-B846-E48F81433B9B}"/>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32A52C13-DE28-44D4-88D0-36DA275F0640}" type="slidenum">
              <a:rPr lang="nl-BE" altLang="en-US"/>
              <a:pPr>
                <a:defRPr/>
              </a:pPr>
              <a:t>‹#›</a:t>
            </a:fld>
            <a:endParaRPr lang="nl-BE" altLang="en-US"/>
          </a:p>
        </p:txBody>
      </p:sp>
    </p:spTree>
  </p:cSld>
  <p:clrMap bg1="lt1" tx1="dk1" bg2="lt2" tx2="dk2" accent1="accent1" accent2="accent2" accent3="accent3" accent4="accent4" accent5="accent5" accent6="accent6" hlink="hlink" folHlink="folHlink"/>
  <p:sldLayoutIdLst>
    <p:sldLayoutId id="2147484179" r:id="rId1"/>
    <p:sldLayoutId id="2147484180" r:id="rId2"/>
    <p:sldLayoutId id="2147484181" r:id="rId3"/>
    <p:sldLayoutId id="2147484182" r:id="rId4"/>
    <p:sldLayoutId id="2147484183" r:id="rId5"/>
    <p:sldLayoutId id="2147484184" r:id="rId6"/>
    <p:sldLayoutId id="2147484185" r:id="rId7"/>
    <p:sldLayoutId id="2147484186" r:id="rId8"/>
    <p:sldLayoutId id="2147484187" r:id="rId9"/>
    <p:sldLayoutId id="2147484188" r:id="rId10"/>
    <p:sldLayoutId id="214748418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0DB29953-E9C8-484F-BE19-CABDCE561CF1}"/>
              </a:ext>
            </a:extLst>
          </p:cNvPr>
          <p:cNvSpPr>
            <a:spLocks noGrp="1" noChangeArrowheads="1"/>
          </p:cNvSpPr>
          <p:nvPr>
            <p:ph type="title"/>
          </p:nvPr>
        </p:nvSpPr>
        <p:spPr bwMode="auto">
          <a:xfrm>
            <a:off x="457200" y="115888"/>
            <a:ext cx="742791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Cliquez et modifiez le titre</a:t>
            </a:r>
          </a:p>
        </p:txBody>
      </p:sp>
      <p:sp>
        <p:nvSpPr>
          <p:cNvPr id="16387" name="Rectangle 3">
            <a:extLst>
              <a:ext uri="{FF2B5EF4-FFF2-40B4-BE49-F238E27FC236}">
                <a16:creationId xmlns:a16="http://schemas.microsoft.com/office/drawing/2014/main" id="{27B0E5D9-3303-40F4-BEAB-F971C456BA72}"/>
              </a:ext>
            </a:extLst>
          </p:cNvPr>
          <p:cNvSpPr>
            <a:spLocks noGrp="1" noChangeArrowheads="1"/>
          </p:cNvSpPr>
          <p:nvPr>
            <p:ph type="body" idx="1"/>
          </p:nvPr>
        </p:nvSpPr>
        <p:spPr bwMode="auto">
          <a:xfrm>
            <a:off x="457200" y="1600200"/>
            <a:ext cx="82296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Cliquez pour modifier les styles du texte du masque</a:t>
            </a:r>
          </a:p>
          <a:p>
            <a:pPr lvl="1"/>
            <a:r>
              <a:rPr lang="en-US" altLang="en-US"/>
              <a:t>Deuxième niveau</a:t>
            </a:r>
          </a:p>
          <a:p>
            <a:pPr lvl="2"/>
            <a:r>
              <a:rPr lang="en-US" altLang="en-US"/>
              <a:t>Troisième niveau</a:t>
            </a:r>
          </a:p>
          <a:p>
            <a:pPr lvl="3"/>
            <a:r>
              <a:rPr lang="en-US" altLang="en-US"/>
              <a:t>Quatrième niveau</a:t>
            </a:r>
          </a:p>
          <a:p>
            <a:pPr lvl="4"/>
            <a:r>
              <a:rPr lang="en-US" altLang="en-US"/>
              <a:t>Cinquième niveau</a:t>
            </a:r>
          </a:p>
        </p:txBody>
      </p:sp>
    </p:spTree>
  </p:cSld>
  <p:clrMap bg1="lt1" tx1="dk1" bg2="lt2" tx2="dk2" accent1="accent1" accent2="accent2" accent3="accent3" accent4="accent4" accent5="accent5" accent6="accent6" hlink="hlink" folHlink="folHlink"/>
  <p:sldLayoutIdLst>
    <p:sldLayoutId id="2147484190" r:id="rId1"/>
    <p:sldLayoutId id="2147484191" r:id="rId2"/>
    <p:sldLayoutId id="2147484192" r:id="rId3"/>
    <p:sldLayoutId id="2147484193" r:id="rId4"/>
    <p:sldLayoutId id="2147484194" r:id="rId5"/>
    <p:sldLayoutId id="2147484195" r:id="rId6"/>
    <p:sldLayoutId id="2147484196" r:id="rId7"/>
    <p:sldLayoutId id="2147484197" r:id="rId8"/>
    <p:sldLayoutId id="2147484198" r:id="rId9"/>
    <p:sldLayoutId id="2147484199" r:id="rId10"/>
    <p:sldLayoutId id="2147484200" r:id="rId11"/>
    <p:sldLayoutId id="2147484201" r:id="rId12"/>
  </p:sldLayoutIdLst>
  <p:txStyles>
    <p:titleStyle>
      <a:lvl1pPr algn="l" rtl="0" eaLnBrk="0" fontAlgn="base" hangingPunct="0">
        <a:spcBef>
          <a:spcPct val="0"/>
        </a:spcBef>
        <a:spcAft>
          <a:spcPct val="0"/>
        </a:spcAft>
        <a:defRPr sz="1500" b="1">
          <a:solidFill>
            <a:schemeClr val="bg1"/>
          </a:solidFill>
          <a:latin typeface="+mj-lt"/>
          <a:ea typeface="+mj-ea"/>
          <a:cs typeface="+mj-cs"/>
        </a:defRPr>
      </a:lvl1pPr>
      <a:lvl2pPr algn="l" rtl="0" eaLnBrk="0" fontAlgn="base" hangingPunct="0">
        <a:spcBef>
          <a:spcPct val="0"/>
        </a:spcBef>
        <a:spcAft>
          <a:spcPct val="0"/>
        </a:spcAft>
        <a:defRPr sz="1500" b="1">
          <a:solidFill>
            <a:schemeClr val="bg1"/>
          </a:solidFill>
          <a:latin typeface="Verdana" pitchFamily="34" charset="0"/>
        </a:defRPr>
      </a:lvl2pPr>
      <a:lvl3pPr algn="l" rtl="0" eaLnBrk="0" fontAlgn="base" hangingPunct="0">
        <a:spcBef>
          <a:spcPct val="0"/>
        </a:spcBef>
        <a:spcAft>
          <a:spcPct val="0"/>
        </a:spcAft>
        <a:defRPr sz="1500" b="1">
          <a:solidFill>
            <a:schemeClr val="bg1"/>
          </a:solidFill>
          <a:latin typeface="Verdana" pitchFamily="34" charset="0"/>
        </a:defRPr>
      </a:lvl3pPr>
      <a:lvl4pPr algn="l" rtl="0" eaLnBrk="0" fontAlgn="base" hangingPunct="0">
        <a:spcBef>
          <a:spcPct val="0"/>
        </a:spcBef>
        <a:spcAft>
          <a:spcPct val="0"/>
        </a:spcAft>
        <a:defRPr sz="1500" b="1">
          <a:solidFill>
            <a:schemeClr val="bg1"/>
          </a:solidFill>
          <a:latin typeface="Verdana" pitchFamily="34" charset="0"/>
        </a:defRPr>
      </a:lvl4pPr>
      <a:lvl5pPr algn="l" rtl="0" eaLnBrk="0" fontAlgn="base" hangingPunct="0">
        <a:spcBef>
          <a:spcPct val="0"/>
        </a:spcBef>
        <a:spcAft>
          <a:spcPct val="0"/>
        </a:spcAft>
        <a:defRPr sz="1500" b="1">
          <a:solidFill>
            <a:schemeClr val="bg1"/>
          </a:solidFill>
          <a:latin typeface="Verdana" pitchFamily="34" charset="0"/>
        </a:defRPr>
      </a:lvl5pPr>
      <a:lvl6pPr marL="342900" algn="l" rtl="0" fontAlgn="base">
        <a:spcBef>
          <a:spcPct val="0"/>
        </a:spcBef>
        <a:spcAft>
          <a:spcPct val="0"/>
        </a:spcAft>
        <a:defRPr sz="1500" b="1">
          <a:solidFill>
            <a:schemeClr val="bg1"/>
          </a:solidFill>
          <a:latin typeface="Verdana" pitchFamily="34" charset="0"/>
        </a:defRPr>
      </a:lvl6pPr>
      <a:lvl7pPr marL="685800" algn="l" rtl="0" fontAlgn="base">
        <a:spcBef>
          <a:spcPct val="0"/>
        </a:spcBef>
        <a:spcAft>
          <a:spcPct val="0"/>
        </a:spcAft>
        <a:defRPr sz="1500" b="1">
          <a:solidFill>
            <a:schemeClr val="bg1"/>
          </a:solidFill>
          <a:latin typeface="Verdana" pitchFamily="34" charset="0"/>
        </a:defRPr>
      </a:lvl7pPr>
      <a:lvl8pPr marL="1028700" algn="l" rtl="0" fontAlgn="base">
        <a:spcBef>
          <a:spcPct val="0"/>
        </a:spcBef>
        <a:spcAft>
          <a:spcPct val="0"/>
        </a:spcAft>
        <a:defRPr sz="1500" b="1">
          <a:solidFill>
            <a:schemeClr val="bg1"/>
          </a:solidFill>
          <a:latin typeface="Verdana" pitchFamily="34" charset="0"/>
        </a:defRPr>
      </a:lvl8pPr>
      <a:lvl9pPr marL="1371600" algn="l" rtl="0" fontAlgn="base">
        <a:spcBef>
          <a:spcPct val="0"/>
        </a:spcBef>
        <a:spcAft>
          <a:spcPct val="0"/>
        </a:spcAft>
        <a:defRPr sz="1500" b="1">
          <a:solidFill>
            <a:schemeClr val="bg1"/>
          </a:solidFill>
          <a:latin typeface="Verdana" pitchFamily="34" charset="0"/>
        </a:defRPr>
      </a:lvl9pPr>
    </p:titleStyle>
    <p:bodyStyle>
      <a:lvl1pPr marL="257175" indent="-257175" algn="l" rtl="0" eaLnBrk="0" fontAlgn="base" hangingPunct="0">
        <a:spcBef>
          <a:spcPct val="20000"/>
        </a:spcBef>
        <a:spcAft>
          <a:spcPct val="0"/>
        </a:spcAft>
        <a:buChar char="•"/>
        <a:defRPr sz="900" b="1">
          <a:solidFill>
            <a:schemeClr val="tx1"/>
          </a:solidFill>
          <a:latin typeface="+mn-lt"/>
          <a:ea typeface="+mn-ea"/>
          <a:cs typeface="+mn-cs"/>
        </a:defRPr>
      </a:lvl1pPr>
      <a:lvl2pPr marL="557213" indent="-214313" algn="l" rtl="0" eaLnBrk="0" fontAlgn="base" hangingPunct="0">
        <a:spcBef>
          <a:spcPct val="20000"/>
        </a:spcBef>
        <a:spcAft>
          <a:spcPct val="0"/>
        </a:spcAft>
        <a:buChar char="–"/>
        <a:defRPr sz="800">
          <a:solidFill>
            <a:schemeClr val="tx1"/>
          </a:solidFill>
          <a:latin typeface="+mn-lt"/>
        </a:defRPr>
      </a:lvl2pPr>
      <a:lvl3pPr marL="857250" indent="-171450" algn="l" rtl="0" eaLnBrk="0" fontAlgn="base" hangingPunct="0">
        <a:spcBef>
          <a:spcPct val="20000"/>
        </a:spcBef>
        <a:spcAft>
          <a:spcPct val="0"/>
        </a:spcAft>
        <a:buChar char="•"/>
        <a:defRPr>
          <a:solidFill>
            <a:schemeClr val="tx1"/>
          </a:solidFill>
          <a:latin typeface="Arial" pitchFamily="34" charset="0"/>
        </a:defRPr>
      </a:lvl3pPr>
      <a:lvl4pPr marL="1200150" indent="-171450" algn="l" rtl="0" eaLnBrk="0" fontAlgn="base" hangingPunct="0">
        <a:spcBef>
          <a:spcPct val="20000"/>
        </a:spcBef>
        <a:spcAft>
          <a:spcPct val="0"/>
        </a:spcAft>
        <a:buChar char="–"/>
        <a:defRPr sz="1500">
          <a:solidFill>
            <a:schemeClr val="tx1"/>
          </a:solidFill>
          <a:latin typeface="Arial" pitchFamily="34" charset="0"/>
        </a:defRPr>
      </a:lvl4pPr>
      <a:lvl5pPr marL="1543050" indent="-171450" algn="l" rtl="0" eaLnBrk="0" fontAlgn="base" hangingPunct="0">
        <a:spcBef>
          <a:spcPct val="20000"/>
        </a:spcBef>
        <a:spcAft>
          <a:spcPct val="0"/>
        </a:spcAft>
        <a:buChar char="»"/>
        <a:defRPr sz="1500">
          <a:solidFill>
            <a:schemeClr val="tx1"/>
          </a:solidFill>
          <a:latin typeface="Arial" pitchFamily="34" charset="0"/>
        </a:defRPr>
      </a:lvl5pPr>
      <a:lvl6pPr marL="1885950" indent="-171450" algn="l" rtl="0" fontAlgn="base">
        <a:spcBef>
          <a:spcPct val="20000"/>
        </a:spcBef>
        <a:spcAft>
          <a:spcPct val="0"/>
        </a:spcAft>
        <a:buChar char="»"/>
        <a:defRPr sz="1500">
          <a:solidFill>
            <a:schemeClr val="tx1"/>
          </a:solidFill>
          <a:latin typeface="Arial" pitchFamily="34" charset="0"/>
        </a:defRPr>
      </a:lvl6pPr>
      <a:lvl7pPr marL="2228850" indent="-171450" algn="l" rtl="0" fontAlgn="base">
        <a:spcBef>
          <a:spcPct val="20000"/>
        </a:spcBef>
        <a:spcAft>
          <a:spcPct val="0"/>
        </a:spcAft>
        <a:buChar char="»"/>
        <a:defRPr sz="1500">
          <a:solidFill>
            <a:schemeClr val="tx1"/>
          </a:solidFill>
          <a:latin typeface="Arial" pitchFamily="34" charset="0"/>
        </a:defRPr>
      </a:lvl7pPr>
      <a:lvl8pPr marL="2571750" indent="-171450" algn="l" rtl="0" fontAlgn="base">
        <a:spcBef>
          <a:spcPct val="20000"/>
        </a:spcBef>
        <a:spcAft>
          <a:spcPct val="0"/>
        </a:spcAft>
        <a:buChar char="»"/>
        <a:defRPr sz="1500">
          <a:solidFill>
            <a:schemeClr val="tx1"/>
          </a:solidFill>
          <a:latin typeface="Arial" pitchFamily="34" charset="0"/>
        </a:defRPr>
      </a:lvl8pPr>
      <a:lvl9pPr marL="2914650" indent="-171450" algn="l" rtl="0" fontAlgn="base">
        <a:spcBef>
          <a:spcPct val="20000"/>
        </a:spcBef>
        <a:spcAft>
          <a:spcPct val="0"/>
        </a:spcAft>
        <a:buChar char="»"/>
        <a:defRPr sz="1500">
          <a:solidFill>
            <a:schemeClr val="tx1"/>
          </a:solidFill>
          <a:latin typeface="Arial" pitchFamily="34"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3.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4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9.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59.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59.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7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3.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83.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8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84.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81.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7.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png"/><Relationship Id="rId2" Type="http://schemas.openxmlformats.org/officeDocument/2006/relationships/image" Target="../media/image30.jpeg"/><Relationship Id="rId1" Type="http://schemas.openxmlformats.org/officeDocument/2006/relationships/slideLayout" Target="../slideLayouts/slideLayout94.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jpeg"/><Relationship Id="rId4" Type="http://schemas.openxmlformats.org/officeDocument/2006/relationships/image" Target="../media/image32.jpeg"/><Relationship Id="rId9"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105.xml"/><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43.jp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6.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44.jp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46.jpeg"/></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48.jpeg"/></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49.png"/></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50.jpeg"/></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51.jpeg"/></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124.xml"/><Relationship Id="rId4" Type="http://schemas.openxmlformats.org/officeDocument/2006/relationships/image" Target="../media/image52.jpeg"/></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5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3">
            <a:extLst>
              <a:ext uri="{FF2B5EF4-FFF2-40B4-BE49-F238E27FC236}">
                <a16:creationId xmlns:a16="http://schemas.microsoft.com/office/drawing/2014/main" id="{AD278EB3-2285-4270-89AC-BD9239766927}"/>
              </a:ext>
            </a:extLst>
          </p:cNvPr>
          <p:cNvSpPr>
            <a:spLocks noGrp="1"/>
          </p:cNvSpPr>
          <p:nvPr>
            <p:ph type="title"/>
          </p:nvPr>
        </p:nvSpPr>
        <p:spPr>
          <a:xfrm>
            <a:off x="246063" y="0"/>
            <a:ext cx="8210550" cy="723900"/>
          </a:xfrm>
        </p:spPr>
        <p:txBody>
          <a:bodyPr/>
          <a:lstStyle/>
          <a:p>
            <a:pPr eaLnBrk="1" hangingPunct="1"/>
            <a:r>
              <a:rPr lang="es-ES" altLang="en-US" sz="2000" dirty="0">
                <a:solidFill>
                  <a:schemeClr val="bg1"/>
                </a:solidFill>
                <a:latin typeface="Verdana" panose="020B0604030504040204" pitchFamily="34" charset="0"/>
                <a:ea typeface="Verdana" panose="020B0604030504040204" pitchFamily="34" charset="0"/>
                <a:cs typeface="Verdana" panose="020B0604030504040204" pitchFamily="34" charset="0"/>
              </a:rPr>
              <a:t>La Unión Europea: 446 millones de habitantes en 27 países</a:t>
            </a:r>
            <a:endParaRPr lang="nl-BE" altLang="en-US"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4" name="Picture 3">
            <a:extLst>
              <a:ext uri="{FF2B5EF4-FFF2-40B4-BE49-F238E27FC236}">
                <a16:creationId xmlns:a16="http://schemas.microsoft.com/office/drawing/2014/main" id="{7C2989E8-8AEC-EE40-980B-C68BB3AD28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5740" y="809625"/>
            <a:ext cx="6332519" cy="61341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a:extLst>
              <a:ext uri="{FF2B5EF4-FFF2-40B4-BE49-F238E27FC236}">
                <a16:creationId xmlns:a16="http://schemas.microsoft.com/office/drawing/2014/main" id="{2D38CF23-FE47-4D75-8E2D-79F6DAB4438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8513" y="1344613"/>
            <a:ext cx="8286750"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 Box 15">
            <a:extLst>
              <a:ext uri="{FF2B5EF4-FFF2-40B4-BE49-F238E27FC236}">
                <a16:creationId xmlns:a16="http://schemas.microsoft.com/office/drawing/2014/main" id="{6ECAAA9A-4562-413C-83D4-BDE0CDD8CD80}"/>
              </a:ext>
            </a:extLst>
          </p:cNvPr>
          <p:cNvSpPr txBox="1">
            <a:spLocks noChangeArrowheads="1"/>
          </p:cNvSpPr>
          <p:nvPr/>
        </p:nvSpPr>
        <p:spPr bwMode="auto">
          <a:xfrm>
            <a:off x="1666875" y="3408363"/>
            <a:ext cx="201612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da-DK" altLang="da-DK" sz="1200">
                <a:solidFill>
                  <a:srgbClr val="595959"/>
                </a:solidFill>
                <a:latin typeface="Verdana" panose="020B0604030504040204" pitchFamily="34" charset="0"/>
              </a:rPr>
              <a:t>Konrad Adenauer</a:t>
            </a:r>
          </a:p>
        </p:txBody>
      </p:sp>
      <p:sp>
        <p:nvSpPr>
          <p:cNvPr id="21508" name="Text Box 16">
            <a:extLst>
              <a:ext uri="{FF2B5EF4-FFF2-40B4-BE49-F238E27FC236}">
                <a16:creationId xmlns:a16="http://schemas.microsoft.com/office/drawing/2014/main" id="{BC9A6C18-47D7-453D-8C9E-98561C285AEC}"/>
              </a:ext>
            </a:extLst>
          </p:cNvPr>
          <p:cNvSpPr txBox="1">
            <a:spLocks noChangeArrowheads="1"/>
          </p:cNvSpPr>
          <p:nvPr/>
        </p:nvSpPr>
        <p:spPr bwMode="auto">
          <a:xfrm>
            <a:off x="1666875" y="5845175"/>
            <a:ext cx="20161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 typeface="Arial" panose="020B0604020202020204" pitchFamily="34" charset="0"/>
              <a:buNone/>
            </a:pPr>
            <a:r>
              <a:rPr lang="da-DK" altLang="da-DK" sz="1200">
                <a:solidFill>
                  <a:srgbClr val="595959"/>
                </a:solidFill>
                <a:latin typeface="Verdana" panose="020B0604030504040204" pitchFamily="34" charset="0"/>
              </a:rPr>
              <a:t>Robert Schuman</a:t>
            </a:r>
          </a:p>
        </p:txBody>
      </p:sp>
      <p:sp>
        <p:nvSpPr>
          <p:cNvPr id="21509" name="Text Box 17">
            <a:extLst>
              <a:ext uri="{FF2B5EF4-FFF2-40B4-BE49-F238E27FC236}">
                <a16:creationId xmlns:a16="http://schemas.microsoft.com/office/drawing/2014/main" id="{10164D44-07E9-4FDA-89FD-2C049276BC37}"/>
              </a:ext>
            </a:extLst>
          </p:cNvPr>
          <p:cNvSpPr txBox="1">
            <a:spLocks noChangeArrowheads="1"/>
          </p:cNvSpPr>
          <p:nvPr/>
        </p:nvSpPr>
        <p:spPr bwMode="auto">
          <a:xfrm>
            <a:off x="4043363" y="4676775"/>
            <a:ext cx="20161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da-DK" altLang="da-DK" sz="1200">
                <a:solidFill>
                  <a:srgbClr val="595959"/>
                </a:solidFill>
                <a:latin typeface="Verdana" panose="020B0604030504040204" pitchFamily="34" charset="0"/>
              </a:rPr>
              <a:t>Winston Churchill</a:t>
            </a:r>
          </a:p>
        </p:txBody>
      </p:sp>
      <p:sp>
        <p:nvSpPr>
          <p:cNvPr id="21510" name="Text Box 18">
            <a:extLst>
              <a:ext uri="{FF2B5EF4-FFF2-40B4-BE49-F238E27FC236}">
                <a16:creationId xmlns:a16="http://schemas.microsoft.com/office/drawing/2014/main" id="{4F6C8D97-203A-45D3-989B-E282928E518F}"/>
              </a:ext>
            </a:extLst>
          </p:cNvPr>
          <p:cNvSpPr txBox="1">
            <a:spLocks noChangeArrowheads="1"/>
          </p:cNvSpPr>
          <p:nvPr/>
        </p:nvSpPr>
        <p:spPr bwMode="auto">
          <a:xfrm>
            <a:off x="6419850" y="3452813"/>
            <a:ext cx="20161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 typeface="Arial" panose="020B0604020202020204" pitchFamily="34" charset="0"/>
              <a:buNone/>
            </a:pPr>
            <a:r>
              <a:rPr lang="da-DK" altLang="da-DK" sz="1200">
                <a:solidFill>
                  <a:srgbClr val="595959"/>
                </a:solidFill>
                <a:latin typeface="Verdana" panose="020B0604030504040204" pitchFamily="34" charset="0"/>
              </a:rPr>
              <a:t>Alcide De Gasperi</a:t>
            </a:r>
            <a:endParaRPr lang="en-US" altLang="en-US" sz="1200">
              <a:solidFill>
                <a:srgbClr val="595959"/>
              </a:solidFill>
              <a:latin typeface="Verdana" panose="020B0604030504040204" pitchFamily="34" charset="0"/>
            </a:endParaRPr>
          </a:p>
        </p:txBody>
      </p:sp>
      <p:sp>
        <p:nvSpPr>
          <p:cNvPr id="21511" name="Text Box 19">
            <a:extLst>
              <a:ext uri="{FF2B5EF4-FFF2-40B4-BE49-F238E27FC236}">
                <a16:creationId xmlns:a16="http://schemas.microsoft.com/office/drawing/2014/main" id="{04F6B1D9-8422-44DA-A585-156E10BB2C8B}"/>
              </a:ext>
            </a:extLst>
          </p:cNvPr>
          <p:cNvSpPr txBox="1">
            <a:spLocks noChangeArrowheads="1"/>
          </p:cNvSpPr>
          <p:nvPr/>
        </p:nvSpPr>
        <p:spPr bwMode="auto">
          <a:xfrm>
            <a:off x="6419850" y="5845175"/>
            <a:ext cx="20161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 typeface="Arial" panose="020B0604020202020204" pitchFamily="34" charset="0"/>
              <a:buNone/>
            </a:pPr>
            <a:r>
              <a:rPr lang="da-DK" altLang="da-DK" sz="1200">
                <a:solidFill>
                  <a:srgbClr val="595959"/>
                </a:solidFill>
                <a:latin typeface="Verdana" panose="020B0604030504040204" pitchFamily="34" charset="0"/>
              </a:rPr>
              <a:t>Jean Monnet</a:t>
            </a:r>
          </a:p>
        </p:txBody>
      </p:sp>
      <p:sp>
        <p:nvSpPr>
          <p:cNvPr id="21512" name="Content Placeholder 4">
            <a:extLst>
              <a:ext uri="{FF2B5EF4-FFF2-40B4-BE49-F238E27FC236}">
                <a16:creationId xmlns:a16="http://schemas.microsoft.com/office/drawing/2014/main" id="{518BBEF2-B496-447E-BE5A-34640EC7EC7C}"/>
              </a:ext>
            </a:extLst>
          </p:cNvPr>
          <p:cNvSpPr>
            <a:spLocks noGrp="1"/>
          </p:cNvSpPr>
          <p:nvPr>
            <p:ph idx="1"/>
          </p:nvPr>
        </p:nvSpPr>
        <p:spPr>
          <a:xfrm>
            <a:off x="1919288" y="955675"/>
            <a:ext cx="6264275" cy="388938"/>
          </a:xfrm>
        </p:spPr>
        <p:txBody>
          <a:bodyPr/>
          <a:lstStyle/>
          <a:p>
            <a:pPr marL="0" indent="0" algn="ctr" eaLnBrk="1" hangingPunct="1">
              <a:buFont typeface="Arial" panose="020B0604020202020204" pitchFamily="34" charset="0"/>
              <a:buNone/>
            </a:pPr>
            <a:r>
              <a:rPr lang="es-ES" altLang="da-DK" sz="1800">
                <a:solidFill>
                  <a:srgbClr val="359AC2"/>
                </a:solidFill>
                <a:latin typeface="Verdana" panose="020B0604030504040204" pitchFamily="34" charset="0"/>
                <a:ea typeface="Verdana" panose="020B0604030504040204" pitchFamily="34" charset="0"/>
                <a:cs typeface="Verdana" panose="020B0604030504040204" pitchFamily="34" charset="0"/>
              </a:rPr>
              <a:t>Su contribución a una paz y prosperidad duraderas…</a:t>
            </a:r>
            <a:endParaRPr lang="nl-BE" altLang="nl-BE" sz="1800">
              <a:solidFill>
                <a:srgbClr val="359AC2"/>
              </a:solidFill>
              <a:latin typeface="Verdana" panose="020B0604030504040204" pitchFamily="34" charset="0"/>
              <a:ea typeface="Verdana" panose="020B0604030504040204" pitchFamily="34" charset="0"/>
              <a:cs typeface="Verdana" panose="020B0604030504040204" pitchFamily="34" charset="0"/>
            </a:endParaRPr>
          </a:p>
        </p:txBody>
      </p:sp>
      <p:sp>
        <p:nvSpPr>
          <p:cNvPr id="21513" name="Title 3">
            <a:extLst>
              <a:ext uri="{FF2B5EF4-FFF2-40B4-BE49-F238E27FC236}">
                <a16:creationId xmlns:a16="http://schemas.microsoft.com/office/drawing/2014/main" id="{A37ADC87-6004-4CC0-9231-0E7490313280}"/>
              </a:ext>
            </a:extLst>
          </p:cNvPr>
          <p:cNvSpPr txBox="1">
            <a:spLocks/>
          </p:cNvSpPr>
          <p:nvPr/>
        </p:nvSpPr>
        <p:spPr bwMode="auto">
          <a:xfrm>
            <a:off x="365125" y="0"/>
            <a:ext cx="841375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spcBef>
                <a:spcPct val="0"/>
              </a:spcBef>
              <a:buFontTx/>
              <a:buNone/>
            </a:pPr>
            <a:r>
              <a:rPr lang="es-ES" altLang="da-DK" sz="2000">
                <a:solidFill>
                  <a:srgbClr val="FFFFFF"/>
                </a:solidFill>
                <a:latin typeface="Verdana" panose="020B0604030504040204" pitchFamily="34" charset="0"/>
                <a:ea typeface="Verdana" panose="020B0604030504040204" pitchFamily="34" charset="0"/>
                <a:cs typeface="Verdana" panose="020B0604030504040204" pitchFamily="34" charset="0"/>
              </a:rPr>
              <a:t>Pioneros - algunos de los arquitectos del proyecto europeo</a:t>
            </a:r>
            <a:endParaRPr lang="nl-BE" altLang="en-US" sz="1800">
              <a:solidFill>
                <a:srgbClr val="FFFFFF"/>
              </a:solidFill>
              <a:latin typeface="Verdana" panose="020B0604030504040204" pitchFamily="34" charset="0"/>
              <a:ea typeface="Verdana" panose="020B0604030504040204" pitchFamily="34" charset="0"/>
              <a:cs typeface="Verdana" panose="020B0604030504040204" pitchFamily="34" charset="0"/>
            </a:endParaRPr>
          </a:p>
        </p:txBody>
      </p:sp>
      <p:pic>
        <p:nvPicPr>
          <p:cNvPr id="21514" name="Picture 3">
            <a:extLst>
              <a:ext uri="{FF2B5EF4-FFF2-40B4-BE49-F238E27FC236}">
                <a16:creationId xmlns:a16="http://schemas.microsoft.com/office/drawing/2014/main" id="{719E2E5C-DABC-46CE-8F23-A5C159D8D74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76700" y="1366838"/>
            <a:ext cx="2016125"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D2BA80E9-C5FC-4426-9CB6-5F6F58ED9981}"/>
              </a:ext>
            </a:extLst>
          </p:cNvPr>
          <p:cNvSpPr>
            <a:spLocks noGrp="1" noChangeArrowheads="1"/>
          </p:cNvSpPr>
          <p:nvPr>
            <p:ph type="title"/>
          </p:nvPr>
        </p:nvSpPr>
        <p:spPr>
          <a:xfrm>
            <a:off x="250825" y="44450"/>
            <a:ext cx="7634288" cy="576263"/>
          </a:xfrm>
        </p:spPr>
        <p:txBody>
          <a:bodyPr/>
          <a:lstStyle/>
          <a:p>
            <a:pPr eaLnBrk="1" hangingPunct="1"/>
            <a:r>
              <a:rPr lang="en-GB" altLang="nl-BE" b="0"/>
              <a:t>Símbolos de la UE</a:t>
            </a:r>
            <a:endParaRPr lang="en-US" altLang="nl-BE" b="0"/>
          </a:p>
        </p:txBody>
      </p:sp>
      <p:pic>
        <p:nvPicPr>
          <p:cNvPr id="23555" name="Picture 1">
            <a:extLst>
              <a:ext uri="{FF2B5EF4-FFF2-40B4-BE49-F238E27FC236}">
                <a16:creationId xmlns:a16="http://schemas.microsoft.com/office/drawing/2014/main" id="{A71C3277-279D-46D9-B341-78CAAC86604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8350" y="1316038"/>
            <a:ext cx="8266113" cy="544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extBox 4">
            <a:extLst>
              <a:ext uri="{FF2B5EF4-FFF2-40B4-BE49-F238E27FC236}">
                <a16:creationId xmlns:a16="http://schemas.microsoft.com/office/drawing/2014/main" id="{AC63644D-EB0F-4CDD-AC1B-A218AA044A16}"/>
              </a:ext>
            </a:extLst>
          </p:cNvPr>
          <p:cNvSpPr txBox="1">
            <a:spLocks noChangeArrowheads="1"/>
          </p:cNvSpPr>
          <p:nvPr/>
        </p:nvSpPr>
        <p:spPr bwMode="auto">
          <a:xfrm>
            <a:off x="4489450" y="6310313"/>
            <a:ext cx="17653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r>
              <a:rPr lang="fr-BE" altLang="en-US" sz="1100">
                <a:solidFill>
                  <a:srgbClr val="595959"/>
                </a:solidFill>
              </a:rPr>
              <a:t>La bandera europea</a:t>
            </a:r>
          </a:p>
        </p:txBody>
      </p:sp>
      <p:sp>
        <p:nvSpPr>
          <p:cNvPr id="23557" name="TextBox 5">
            <a:extLst>
              <a:ext uri="{FF2B5EF4-FFF2-40B4-BE49-F238E27FC236}">
                <a16:creationId xmlns:a16="http://schemas.microsoft.com/office/drawing/2014/main" id="{BD466D61-1134-4E66-819D-E1CD51C5DA77}"/>
              </a:ext>
            </a:extLst>
          </p:cNvPr>
          <p:cNvSpPr txBox="1">
            <a:spLocks noChangeArrowheads="1"/>
          </p:cNvSpPr>
          <p:nvPr/>
        </p:nvSpPr>
        <p:spPr bwMode="auto">
          <a:xfrm>
            <a:off x="7323138" y="3730625"/>
            <a:ext cx="1570037"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r>
              <a:rPr lang="fr-BE" altLang="en-US" sz="1100">
                <a:solidFill>
                  <a:srgbClr val="595959"/>
                </a:solidFill>
              </a:rPr>
              <a:t>El himno europeo</a:t>
            </a:r>
          </a:p>
        </p:txBody>
      </p:sp>
      <p:sp>
        <p:nvSpPr>
          <p:cNvPr id="23558" name="TextBox 11">
            <a:extLst>
              <a:ext uri="{FF2B5EF4-FFF2-40B4-BE49-F238E27FC236}">
                <a16:creationId xmlns:a16="http://schemas.microsoft.com/office/drawing/2014/main" id="{5B3F205C-1BE6-48E6-B128-E5E62CCF46B3}"/>
              </a:ext>
            </a:extLst>
          </p:cNvPr>
          <p:cNvSpPr txBox="1">
            <a:spLocks noChangeArrowheads="1"/>
          </p:cNvSpPr>
          <p:nvPr/>
        </p:nvSpPr>
        <p:spPr bwMode="auto">
          <a:xfrm>
            <a:off x="2619375" y="6323013"/>
            <a:ext cx="99695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r>
              <a:rPr lang="fr-BE" altLang="en-US" sz="1100">
                <a:solidFill>
                  <a:srgbClr val="595959"/>
                </a:solidFill>
              </a:rPr>
              <a:t>El euro</a:t>
            </a:r>
            <a:endParaRPr lang="en-GB" altLang="en-US" sz="1100">
              <a:solidFill>
                <a:srgbClr val="595959"/>
              </a:solidFill>
            </a:endParaRPr>
          </a:p>
        </p:txBody>
      </p:sp>
      <p:sp>
        <p:nvSpPr>
          <p:cNvPr id="23559" name="TextBox 6">
            <a:extLst>
              <a:ext uri="{FF2B5EF4-FFF2-40B4-BE49-F238E27FC236}">
                <a16:creationId xmlns:a16="http://schemas.microsoft.com/office/drawing/2014/main" id="{C8283D4B-B7CC-4F80-96FE-D6488DC58120}"/>
              </a:ext>
            </a:extLst>
          </p:cNvPr>
          <p:cNvSpPr txBox="1">
            <a:spLocks noChangeArrowheads="1"/>
          </p:cNvSpPr>
          <p:nvPr/>
        </p:nvSpPr>
        <p:spPr bwMode="auto">
          <a:xfrm>
            <a:off x="6489953" y="6308725"/>
            <a:ext cx="240322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r>
              <a:rPr lang="es-ES" altLang="en-US" sz="1100" dirty="0">
                <a:solidFill>
                  <a:srgbClr val="595959"/>
                </a:solidFill>
              </a:rPr>
              <a:t>El 9 de mayo, Día de Europa</a:t>
            </a:r>
          </a:p>
        </p:txBody>
      </p:sp>
      <p:sp>
        <p:nvSpPr>
          <p:cNvPr id="23560" name="TextBox 7">
            <a:extLst>
              <a:ext uri="{FF2B5EF4-FFF2-40B4-BE49-F238E27FC236}">
                <a16:creationId xmlns:a16="http://schemas.microsoft.com/office/drawing/2014/main" id="{08AF6A58-023E-42D2-A55B-73ECEDBDD6DD}"/>
              </a:ext>
            </a:extLst>
          </p:cNvPr>
          <p:cNvSpPr txBox="1">
            <a:spLocks noChangeArrowheads="1"/>
          </p:cNvSpPr>
          <p:nvPr/>
        </p:nvSpPr>
        <p:spPr bwMode="auto">
          <a:xfrm>
            <a:off x="1069975" y="3573463"/>
            <a:ext cx="25463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r>
              <a:rPr lang="es-ES" altLang="en-US" sz="1100" dirty="0">
                <a:solidFill>
                  <a:srgbClr val="595959"/>
                </a:solidFill>
              </a:rPr>
              <a:t>Lema “Unida en la diversidad”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D3BF8502-0B60-4E70-A346-8E1374A473A9}"/>
              </a:ext>
            </a:extLst>
          </p:cNvPr>
          <p:cNvSpPr>
            <a:spLocks noGrp="1" noChangeArrowheads="1"/>
          </p:cNvSpPr>
          <p:nvPr>
            <p:ph type="title"/>
          </p:nvPr>
        </p:nvSpPr>
        <p:spPr>
          <a:xfrm>
            <a:off x="250825" y="44450"/>
            <a:ext cx="7634288" cy="576263"/>
          </a:xfrm>
        </p:spPr>
        <p:txBody>
          <a:bodyPr/>
          <a:lstStyle/>
          <a:p>
            <a:pPr eaLnBrk="1" hangingPunct="1"/>
            <a:r>
              <a:rPr lang="en-GB" altLang="en-US" b="0"/>
              <a:t>24 lenguas oficiales</a:t>
            </a:r>
            <a:endParaRPr lang="en-US" altLang="en-US" b="0"/>
          </a:p>
        </p:txBody>
      </p:sp>
      <p:pic>
        <p:nvPicPr>
          <p:cNvPr id="25603" name="Picture 1">
            <a:extLst>
              <a:ext uri="{FF2B5EF4-FFF2-40B4-BE49-F238E27FC236}">
                <a16:creationId xmlns:a16="http://schemas.microsoft.com/office/drawing/2014/main" id="{DBF16B7E-8884-4A53-A14C-D49BF955596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263" y="1817688"/>
            <a:ext cx="8999537" cy="443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extBox 7">
            <a:extLst>
              <a:ext uri="{FF2B5EF4-FFF2-40B4-BE49-F238E27FC236}">
                <a16:creationId xmlns:a16="http://schemas.microsoft.com/office/drawing/2014/main" id="{ECF6D9AB-CFD8-4CBA-B803-FFBDB33294BE}"/>
              </a:ext>
            </a:extLst>
          </p:cNvPr>
          <p:cNvSpPr txBox="1">
            <a:spLocks noChangeArrowheads="1"/>
          </p:cNvSpPr>
          <p:nvPr/>
        </p:nvSpPr>
        <p:spPr bwMode="auto">
          <a:xfrm>
            <a:off x="1343025" y="3890963"/>
            <a:ext cx="14954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50000"/>
              </a:lnSpc>
              <a:spcBef>
                <a:spcPct val="0"/>
              </a:spcBef>
              <a:buFontTx/>
              <a:buNone/>
            </a:pPr>
            <a:r>
              <a:rPr lang="az-Cyrl-AZ" altLang="en-US">
                <a:solidFill>
                  <a:srgbClr val="595959"/>
                </a:solidFill>
              </a:rPr>
              <a:t>Български</a:t>
            </a:r>
            <a:endParaRPr lang="fr-BE" altLang="en-US">
              <a:solidFill>
                <a:srgbClr val="595959"/>
              </a:solidFill>
            </a:endParaRPr>
          </a:p>
          <a:p>
            <a:pPr eaLnBrk="1" hangingPunct="1">
              <a:lnSpc>
                <a:spcPct val="150000"/>
              </a:lnSpc>
              <a:spcBef>
                <a:spcPct val="0"/>
              </a:spcBef>
              <a:buFontTx/>
              <a:buNone/>
            </a:pPr>
            <a:r>
              <a:rPr lang="lt-LT" altLang="en-US">
                <a:solidFill>
                  <a:srgbClr val="595959"/>
                </a:solidFill>
              </a:rPr>
              <a:t>Čeština</a:t>
            </a:r>
            <a:endParaRPr lang="fr-BE" altLang="en-US">
              <a:solidFill>
                <a:srgbClr val="595959"/>
              </a:solidFill>
            </a:endParaRPr>
          </a:p>
          <a:p>
            <a:pPr eaLnBrk="1" hangingPunct="1">
              <a:lnSpc>
                <a:spcPct val="150000"/>
              </a:lnSpc>
              <a:spcBef>
                <a:spcPct val="0"/>
              </a:spcBef>
              <a:buFontTx/>
              <a:buNone/>
            </a:pPr>
            <a:r>
              <a:rPr lang="fr-BE" altLang="en-US">
                <a:solidFill>
                  <a:srgbClr val="595959"/>
                </a:solidFill>
              </a:rPr>
              <a:t>d</a:t>
            </a:r>
            <a:r>
              <a:rPr lang="lt-LT" altLang="en-US">
                <a:solidFill>
                  <a:srgbClr val="595959"/>
                </a:solidFill>
              </a:rPr>
              <a:t>ansk</a:t>
            </a:r>
            <a:endParaRPr lang="fr-BE" altLang="en-US">
              <a:solidFill>
                <a:srgbClr val="595959"/>
              </a:solidFill>
            </a:endParaRPr>
          </a:p>
          <a:p>
            <a:pPr eaLnBrk="1" hangingPunct="1">
              <a:lnSpc>
                <a:spcPct val="150000"/>
              </a:lnSpc>
              <a:spcBef>
                <a:spcPct val="0"/>
              </a:spcBef>
              <a:buFontTx/>
              <a:buNone/>
            </a:pPr>
            <a:r>
              <a:rPr lang="lt-LT" altLang="en-US">
                <a:solidFill>
                  <a:srgbClr val="595959"/>
                </a:solidFill>
              </a:rPr>
              <a:t>Deutsch</a:t>
            </a:r>
            <a:endParaRPr lang="fr-BE" altLang="en-US">
              <a:solidFill>
                <a:srgbClr val="595959"/>
              </a:solidFill>
            </a:endParaRPr>
          </a:p>
          <a:p>
            <a:pPr eaLnBrk="1" hangingPunct="1">
              <a:lnSpc>
                <a:spcPct val="150000"/>
              </a:lnSpc>
              <a:spcBef>
                <a:spcPct val="0"/>
              </a:spcBef>
              <a:buFontTx/>
              <a:buNone/>
            </a:pPr>
            <a:r>
              <a:rPr lang="lt-LT" altLang="en-US">
                <a:solidFill>
                  <a:srgbClr val="595959"/>
                </a:solidFill>
              </a:rPr>
              <a:t>eesti keel</a:t>
            </a:r>
            <a:endParaRPr lang="fr-BE" altLang="en-US">
              <a:solidFill>
                <a:srgbClr val="595959"/>
              </a:solidFill>
            </a:endParaRPr>
          </a:p>
          <a:p>
            <a:pPr eaLnBrk="1" hangingPunct="1">
              <a:lnSpc>
                <a:spcPct val="150000"/>
              </a:lnSpc>
              <a:spcBef>
                <a:spcPct val="0"/>
              </a:spcBef>
              <a:buFontTx/>
              <a:buNone/>
            </a:pPr>
            <a:r>
              <a:rPr lang="el-GR" altLang="en-US">
                <a:solidFill>
                  <a:srgbClr val="595959"/>
                </a:solidFill>
              </a:rPr>
              <a:t>Ελληνικά</a:t>
            </a:r>
            <a:endParaRPr lang="fr-BE" altLang="en-US">
              <a:solidFill>
                <a:srgbClr val="595959"/>
              </a:solidFill>
            </a:endParaRPr>
          </a:p>
          <a:p>
            <a:pPr eaLnBrk="1" hangingPunct="1">
              <a:lnSpc>
                <a:spcPct val="150000"/>
              </a:lnSpc>
              <a:spcBef>
                <a:spcPct val="0"/>
              </a:spcBef>
              <a:buFontTx/>
              <a:buNone/>
            </a:pPr>
            <a:endParaRPr lang="fr-BE" altLang="en-US">
              <a:solidFill>
                <a:srgbClr val="595959"/>
              </a:solidFill>
            </a:endParaRPr>
          </a:p>
          <a:p>
            <a:pPr eaLnBrk="1" hangingPunct="1">
              <a:lnSpc>
                <a:spcPct val="150000"/>
              </a:lnSpc>
              <a:spcBef>
                <a:spcPct val="0"/>
              </a:spcBef>
              <a:buFontTx/>
              <a:buNone/>
            </a:pPr>
            <a:endParaRPr lang="fr-BE" altLang="en-US">
              <a:solidFill>
                <a:srgbClr val="595959"/>
              </a:solidFill>
            </a:endParaRPr>
          </a:p>
        </p:txBody>
      </p:sp>
      <p:sp>
        <p:nvSpPr>
          <p:cNvPr id="25605" name="TextBox 18">
            <a:extLst>
              <a:ext uri="{FF2B5EF4-FFF2-40B4-BE49-F238E27FC236}">
                <a16:creationId xmlns:a16="http://schemas.microsoft.com/office/drawing/2014/main" id="{98562A6D-3A0A-4E47-800D-5A7BAC269C7F}"/>
              </a:ext>
            </a:extLst>
          </p:cNvPr>
          <p:cNvSpPr txBox="1">
            <a:spLocks noChangeArrowheads="1"/>
          </p:cNvSpPr>
          <p:nvPr/>
        </p:nvSpPr>
        <p:spPr bwMode="auto">
          <a:xfrm>
            <a:off x="2962275" y="3921125"/>
            <a:ext cx="1652588"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50000"/>
              </a:lnSpc>
              <a:spcBef>
                <a:spcPct val="0"/>
              </a:spcBef>
              <a:buFontTx/>
              <a:buNone/>
            </a:pPr>
            <a:r>
              <a:rPr lang="lt-LT" altLang="en-US">
                <a:solidFill>
                  <a:srgbClr val="595959"/>
                </a:solidFill>
              </a:rPr>
              <a:t>English</a:t>
            </a:r>
            <a:endParaRPr lang="fr-BE" altLang="en-US">
              <a:solidFill>
                <a:srgbClr val="595959"/>
              </a:solidFill>
            </a:endParaRPr>
          </a:p>
          <a:p>
            <a:pPr eaLnBrk="1" hangingPunct="1">
              <a:lnSpc>
                <a:spcPct val="150000"/>
              </a:lnSpc>
              <a:spcBef>
                <a:spcPct val="0"/>
              </a:spcBef>
              <a:buFontTx/>
              <a:buNone/>
            </a:pPr>
            <a:r>
              <a:rPr lang="fr-BE" altLang="en-US">
                <a:solidFill>
                  <a:srgbClr val="595959"/>
                </a:solidFill>
              </a:rPr>
              <a:t>e</a:t>
            </a:r>
            <a:r>
              <a:rPr lang="lt-LT" altLang="en-US">
                <a:solidFill>
                  <a:srgbClr val="595959"/>
                </a:solidFill>
              </a:rPr>
              <a:t>spañol</a:t>
            </a:r>
            <a:endParaRPr lang="fr-BE" altLang="en-US">
              <a:solidFill>
                <a:srgbClr val="595959"/>
              </a:solidFill>
            </a:endParaRPr>
          </a:p>
          <a:p>
            <a:pPr eaLnBrk="1" hangingPunct="1">
              <a:lnSpc>
                <a:spcPct val="150000"/>
              </a:lnSpc>
              <a:spcBef>
                <a:spcPct val="0"/>
              </a:spcBef>
              <a:buFontTx/>
              <a:buNone/>
            </a:pPr>
            <a:r>
              <a:rPr lang="fr-BE" altLang="en-US">
                <a:solidFill>
                  <a:srgbClr val="595959"/>
                </a:solidFill>
              </a:rPr>
              <a:t>f</a:t>
            </a:r>
            <a:r>
              <a:rPr lang="lt-LT" altLang="en-US">
                <a:solidFill>
                  <a:srgbClr val="595959"/>
                </a:solidFill>
              </a:rPr>
              <a:t>rançais</a:t>
            </a:r>
            <a:endParaRPr lang="fr-BE" altLang="en-US">
              <a:solidFill>
                <a:srgbClr val="595959"/>
              </a:solidFill>
            </a:endParaRPr>
          </a:p>
          <a:p>
            <a:pPr eaLnBrk="1" hangingPunct="1">
              <a:lnSpc>
                <a:spcPct val="150000"/>
              </a:lnSpc>
              <a:spcBef>
                <a:spcPct val="0"/>
              </a:spcBef>
              <a:buFontTx/>
              <a:buNone/>
            </a:pPr>
            <a:r>
              <a:rPr lang="lt-LT" altLang="en-US">
                <a:solidFill>
                  <a:srgbClr val="595959"/>
                </a:solidFill>
              </a:rPr>
              <a:t>Gaeilge</a:t>
            </a:r>
            <a:endParaRPr lang="fr-BE" altLang="en-US">
              <a:solidFill>
                <a:srgbClr val="595959"/>
              </a:solidFill>
            </a:endParaRPr>
          </a:p>
          <a:p>
            <a:pPr eaLnBrk="1" hangingPunct="1">
              <a:lnSpc>
                <a:spcPct val="150000"/>
              </a:lnSpc>
              <a:spcBef>
                <a:spcPct val="0"/>
              </a:spcBef>
              <a:buFontTx/>
              <a:buNone/>
            </a:pPr>
            <a:r>
              <a:rPr lang="fr-BE" altLang="en-US">
                <a:solidFill>
                  <a:srgbClr val="595959"/>
                </a:solidFill>
              </a:rPr>
              <a:t>h</a:t>
            </a:r>
            <a:r>
              <a:rPr lang="lt-LT" altLang="en-US">
                <a:solidFill>
                  <a:srgbClr val="595959"/>
                </a:solidFill>
              </a:rPr>
              <a:t>rvatski</a:t>
            </a:r>
            <a:endParaRPr lang="fr-BE" altLang="en-US">
              <a:solidFill>
                <a:srgbClr val="595959"/>
              </a:solidFill>
            </a:endParaRPr>
          </a:p>
          <a:p>
            <a:pPr eaLnBrk="1" hangingPunct="1">
              <a:lnSpc>
                <a:spcPct val="150000"/>
              </a:lnSpc>
              <a:spcBef>
                <a:spcPct val="0"/>
              </a:spcBef>
              <a:buFontTx/>
              <a:buNone/>
            </a:pPr>
            <a:r>
              <a:rPr lang="fr-BE" altLang="en-US">
                <a:solidFill>
                  <a:srgbClr val="595959"/>
                </a:solidFill>
              </a:rPr>
              <a:t>I</a:t>
            </a:r>
            <a:r>
              <a:rPr lang="lt-LT" altLang="en-US">
                <a:solidFill>
                  <a:srgbClr val="595959"/>
                </a:solidFill>
              </a:rPr>
              <a:t>taliano</a:t>
            </a:r>
            <a:endParaRPr lang="fr-BE" altLang="en-US">
              <a:solidFill>
                <a:srgbClr val="595959"/>
              </a:solidFill>
            </a:endParaRPr>
          </a:p>
          <a:p>
            <a:pPr eaLnBrk="1" hangingPunct="1">
              <a:lnSpc>
                <a:spcPct val="150000"/>
              </a:lnSpc>
              <a:spcBef>
                <a:spcPct val="0"/>
              </a:spcBef>
              <a:buFontTx/>
              <a:buNone/>
            </a:pPr>
            <a:endParaRPr lang="fr-BE" altLang="en-US">
              <a:solidFill>
                <a:srgbClr val="595959"/>
              </a:solidFill>
            </a:endParaRPr>
          </a:p>
        </p:txBody>
      </p:sp>
      <p:sp>
        <p:nvSpPr>
          <p:cNvPr id="25606" name="TextBox 20">
            <a:extLst>
              <a:ext uri="{FF2B5EF4-FFF2-40B4-BE49-F238E27FC236}">
                <a16:creationId xmlns:a16="http://schemas.microsoft.com/office/drawing/2014/main" id="{6DC69219-70ED-4A94-9230-3EAE91BCD7BA}"/>
              </a:ext>
            </a:extLst>
          </p:cNvPr>
          <p:cNvSpPr txBox="1">
            <a:spLocks noChangeArrowheads="1"/>
          </p:cNvSpPr>
          <p:nvPr/>
        </p:nvSpPr>
        <p:spPr bwMode="auto">
          <a:xfrm>
            <a:off x="4552950" y="3921125"/>
            <a:ext cx="163195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50000"/>
              </a:lnSpc>
              <a:spcBef>
                <a:spcPct val="0"/>
              </a:spcBef>
              <a:buFontTx/>
              <a:buNone/>
            </a:pPr>
            <a:r>
              <a:rPr lang="lt-LT" altLang="en-US">
                <a:solidFill>
                  <a:srgbClr val="595959"/>
                </a:solidFill>
              </a:rPr>
              <a:t>latviešu valoda</a:t>
            </a:r>
            <a:endParaRPr lang="fr-BE" altLang="en-US">
              <a:solidFill>
                <a:srgbClr val="595959"/>
              </a:solidFill>
            </a:endParaRPr>
          </a:p>
          <a:p>
            <a:pPr eaLnBrk="1" hangingPunct="1">
              <a:lnSpc>
                <a:spcPct val="150000"/>
              </a:lnSpc>
              <a:spcBef>
                <a:spcPct val="0"/>
              </a:spcBef>
              <a:buFontTx/>
              <a:buNone/>
            </a:pPr>
            <a:r>
              <a:rPr lang="lt-LT" altLang="en-US">
                <a:solidFill>
                  <a:srgbClr val="595959"/>
                </a:solidFill>
              </a:rPr>
              <a:t>lietuvių kalba</a:t>
            </a:r>
            <a:endParaRPr lang="fr-BE" altLang="en-US">
              <a:solidFill>
                <a:srgbClr val="595959"/>
              </a:solidFill>
            </a:endParaRPr>
          </a:p>
          <a:p>
            <a:pPr eaLnBrk="1" hangingPunct="1">
              <a:lnSpc>
                <a:spcPct val="150000"/>
              </a:lnSpc>
              <a:spcBef>
                <a:spcPct val="0"/>
              </a:spcBef>
              <a:buFontTx/>
              <a:buNone/>
            </a:pPr>
            <a:r>
              <a:rPr lang="fr-BE" altLang="en-US">
                <a:solidFill>
                  <a:srgbClr val="595959"/>
                </a:solidFill>
              </a:rPr>
              <a:t>m</a:t>
            </a:r>
            <a:r>
              <a:rPr lang="lt-LT" altLang="en-US">
                <a:solidFill>
                  <a:srgbClr val="595959"/>
                </a:solidFill>
              </a:rPr>
              <a:t>agyar</a:t>
            </a:r>
            <a:endParaRPr lang="fr-BE" altLang="en-US">
              <a:solidFill>
                <a:srgbClr val="595959"/>
              </a:solidFill>
            </a:endParaRPr>
          </a:p>
          <a:p>
            <a:pPr eaLnBrk="1" hangingPunct="1">
              <a:lnSpc>
                <a:spcPct val="150000"/>
              </a:lnSpc>
              <a:spcBef>
                <a:spcPct val="0"/>
              </a:spcBef>
              <a:buFontTx/>
              <a:buNone/>
            </a:pPr>
            <a:r>
              <a:rPr lang="lt-LT" altLang="en-US">
                <a:solidFill>
                  <a:srgbClr val="595959"/>
                </a:solidFill>
              </a:rPr>
              <a:t>Malti</a:t>
            </a:r>
            <a:endParaRPr lang="fr-BE" altLang="en-US">
              <a:solidFill>
                <a:srgbClr val="595959"/>
              </a:solidFill>
            </a:endParaRPr>
          </a:p>
          <a:p>
            <a:pPr eaLnBrk="1" hangingPunct="1">
              <a:lnSpc>
                <a:spcPct val="150000"/>
              </a:lnSpc>
              <a:spcBef>
                <a:spcPct val="0"/>
              </a:spcBef>
              <a:buFontTx/>
              <a:buNone/>
            </a:pPr>
            <a:r>
              <a:rPr lang="lt-LT" altLang="en-US">
                <a:solidFill>
                  <a:srgbClr val="595959"/>
                </a:solidFill>
              </a:rPr>
              <a:t>Nederlands</a:t>
            </a:r>
            <a:endParaRPr lang="fr-BE" altLang="en-US">
              <a:solidFill>
                <a:srgbClr val="595959"/>
              </a:solidFill>
            </a:endParaRPr>
          </a:p>
          <a:p>
            <a:pPr eaLnBrk="1" hangingPunct="1">
              <a:lnSpc>
                <a:spcPct val="150000"/>
              </a:lnSpc>
              <a:spcBef>
                <a:spcPct val="0"/>
              </a:spcBef>
              <a:buFontTx/>
              <a:buNone/>
            </a:pPr>
            <a:r>
              <a:rPr lang="fr-BE" altLang="en-US">
                <a:solidFill>
                  <a:srgbClr val="595959"/>
                </a:solidFill>
              </a:rPr>
              <a:t>p</a:t>
            </a:r>
            <a:r>
              <a:rPr lang="lt-LT" altLang="en-US">
                <a:solidFill>
                  <a:srgbClr val="595959"/>
                </a:solidFill>
              </a:rPr>
              <a:t>olski</a:t>
            </a:r>
            <a:endParaRPr lang="fr-BE" altLang="en-US">
              <a:solidFill>
                <a:srgbClr val="595959"/>
              </a:solidFill>
            </a:endParaRPr>
          </a:p>
          <a:p>
            <a:pPr eaLnBrk="1" hangingPunct="1">
              <a:lnSpc>
                <a:spcPct val="150000"/>
              </a:lnSpc>
              <a:spcBef>
                <a:spcPct val="0"/>
              </a:spcBef>
              <a:buFontTx/>
              <a:buNone/>
            </a:pPr>
            <a:endParaRPr lang="fr-BE" altLang="en-US">
              <a:solidFill>
                <a:srgbClr val="595959"/>
              </a:solidFill>
            </a:endParaRPr>
          </a:p>
          <a:p>
            <a:pPr eaLnBrk="1" hangingPunct="1">
              <a:lnSpc>
                <a:spcPct val="150000"/>
              </a:lnSpc>
              <a:spcBef>
                <a:spcPct val="0"/>
              </a:spcBef>
              <a:buFontTx/>
              <a:buNone/>
            </a:pPr>
            <a:endParaRPr lang="fr-BE" altLang="en-US">
              <a:solidFill>
                <a:srgbClr val="595959"/>
              </a:solidFill>
            </a:endParaRPr>
          </a:p>
        </p:txBody>
      </p:sp>
      <p:sp>
        <p:nvSpPr>
          <p:cNvPr id="25607" name="TextBox 20">
            <a:extLst>
              <a:ext uri="{FF2B5EF4-FFF2-40B4-BE49-F238E27FC236}">
                <a16:creationId xmlns:a16="http://schemas.microsoft.com/office/drawing/2014/main" id="{55F15C93-93AA-46F8-B519-23DD043E25ED}"/>
              </a:ext>
            </a:extLst>
          </p:cNvPr>
          <p:cNvSpPr txBox="1">
            <a:spLocks noChangeArrowheads="1"/>
          </p:cNvSpPr>
          <p:nvPr/>
        </p:nvSpPr>
        <p:spPr bwMode="auto">
          <a:xfrm>
            <a:off x="6416675" y="3911600"/>
            <a:ext cx="16319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50000"/>
              </a:lnSpc>
              <a:spcBef>
                <a:spcPct val="0"/>
              </a:spcBef>
              <a:buFontTx/>
              <a:buNone/>
            </a:pPr>
            <a:r>
              <a:rPr lang="fr-BE" altLang="en-US">
                <a:solidFill>
                  <a:srgbClr val="595959"/>
                </a:solidFill>
              </a:rPr>
              <a:t>p</a:t>
            </a:r>
            <a:r>
              <a:rPr lang="lt-LT" altLang="en-US">
                <a:solidFill>
                  <a:srgbClr val="595959"/>
                </a:solidFill>
              </a:rPr>
              <a:t>ortuguês</a:t>
            </a:r>
            <a:endParaRPr lang="fr-BE" altLang="en-US">
              <a:solidFill>
                <a:srgbClr val="595959"/>
              </a:solidFill>
            </a:endParaRPr>
          </a:p>
          <a:p>
            <a:pPr eaLnBrk="1" hangingPunct="1">
              <a:lnSpc>
                <a:spcPct val="150000"/>
              </a:lnSpc>
              <a:spcBef>
                <a:spcPct val="0"/>
              </a:spcBef>
              <a:buFontTx/>
              <a:buNone/>
            </a:pPr>
            <a:r>
              <a:rPr lang="fr-BE" altLang="en-US">
                <a:solidFill>
                  <a:srgbClr val="595959"/>
                </a:solidFill>
              </a:rPr>
              <a:t>R</a:t>
            </a:r>
            <a:r>
              <a:rPr lang="lt-LT" altLang="en-US">
                <a:solidFill>
                  <a:srgbClr val="595959"/>
                </a:solidFill>
              </a:rPr>
              <a:t>omână</a:t>
            </a:r>
            <a:endParaRPr lang="fr-BE" altLang="en-US">
              <a:solidFill>
                <a:srgbClr val="595959"/>
              </a:solidFill>
            </a:endParaRPr>
          </a:p>
          <a:p>
            <a:pPr eaLnBrk="1" hangingPunct="1">
              <a:lnSpc>
                <a:spcPct val="150000"/>
              </a:lnSpc>
              <a:spcBef>
                <a:spcPct val="0"/>
              </a:spcBef>
              <a:buFontTx/>
              <a:buNone/>
            </a:pPr>
            <a:r>
              <a:rPr lang="fr-BE" altLang="en-US">
                <a:solidFill>
                  <a:srgbClr val="595959"/>
                </a:solidFill>
              </a:rPr>
              <a:t>s</a:t>
            </a:r>
            <a:r>
              <a:rPr lang="lt-LT" altLang="en-US">
                <a:solidFill>
                  <a:srgbClr val="595959"/>
                </a:solidFill>
              </a:rPr>
              <a:t>lovenčina</a:t>
            </a:r>
            <a:endParaRPr lang="fr-BE" altLang="en-US">
              <a:solidFill>
                <a:srgbClr val="595959"/>
              </a:solidFill>
            </a:endParaRPr>
          </a:p>
          <a:p>
            <a:pPr eaLnBrk="1" hangingPunct="1">
              <a:lnSpc>
                <a:spcPct val="150000"/>
              </a:lnSpc>
              <a:spcBef>
                <a:spcPct val="0"/>
              </a:spcBef>
              <a:buFontTx/>
              <a:buNone/>
            </a:pPr>
            <a:r>
              <a:rPr lang="fr-BE" altLang="en-US">
                <a:solidFill>
                  <a:srgbClr val="595959"/>
                </a:solidFill>
              </a:rPr>
              <a:t>s</a:t>
            </a:r>
            <a:r>
              <a:rPr lang="lt-LT" altLang="en-US">
                <a:solidFill>
                  <a:srgbClr val="595959"/>
                </a:solidFill>
              </a:rPr>
              <a:t>lovenščina</a:t>
            </a:r>
            <a:endParaRPr lang="fr-BE" altLang="en-US">
              <a:solidFill>
                <a:srgbClr val="595959"/>
              </a:solidFill>
            </a:endParaRPr>
          </a:p>
          <a:p>
            <a:pPr eaLnBrk="1" hangingPunct="1">
              <a:lnSpc>
                <a:spcPct val="150000"/>
              </a:lnSpc>
              <a:spcBef>
                <a:spcPct val="0"/>
              </a:spcBef>
              <a:buFontTx/>
              <a:buNone/>
            </a:pPr>
            <a:r>
              <a:rPr lang="fr-BE" altLang="en-US">
                <a:solidFill>
                  <a:srgbClr val="595959"/>
                </a:solidFill>
              </a:rPr>
              <a:t>s</a:t>
            </a:r>
            <a:r>
              <a:rPr lang="lt-LT" altLang="en-US">
                <a:solidFill>
                  <a:srgbClr val="595959"/>
                </a:solidFill>
              </a:rPr>
              <a:t>uomi</a:t>
            </a:r>
            <a:endParaRPr lang="fr-BE" altLang="en-US">
              <a:solidFill>
                <a:srgbClr val="595959"/>
              </a:solidFill>
            </a:endParaRPr>
          </a:p>
          <a:p>
            <a:pPr eaLnBrk="1" hangingPunct="1">
              <a:lnSpc>
                <a:spcPct val="150000"/>
              </a:lnSpc>
              <a:spcBef>
                <a:spcPct val="0"/>
              </a:spcBef>
              <a:buFontTx/>
              <a:buNone/>
            </a:pPr>
            <a:r>
              <a:rPr lang="lt-LT" altLang="en-US">
                <a:solidFill>
                  <a:srgbClr val="595959"/>
                </a:solidFill>
              </a:rPr>
              <a:t>svenska</a:t>
            </a:r>
            <a:endParaRPr lang="en-US" altLang="en-US">
              <a:solidFill>
                <a:srgbClr val="595959"/>
              </a:solidFill>
            </a:endParaRPr>
          </a:p>
          <a:p>
            <a:pPr eaLnBrk="1" hangingPunct="1">
              <a:lnSpc>
                <a:spcPct val="150000"/>
              </a:lnSpc>
              <a:spcBef>
                <a:spcPct val="0"/>
              </a:spcBef>
              <a:buFontTx/>
              <a:buNone/>
            </a:pPr>
            <a:endParaRPr lang="fr-BE" altLang="en-US">
              <a:solidFill>
                <a:srgbClr val="595959"/>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552307A5-B939-4936-BB1D-0CD7BEAE676D}"/>
              </a:ext>
            </a:extLst>
          </p:cNvPr>
          <p:cNvSpPr>
            <a:spLocks noGrp="1" noChangeArrowheads="1"/>
          </p:cNvSpPr>
          <p:nvPr>
            <p:ph type="title"/>
          </p:nvPr>
        </p:nvSpPr>
        <p:spPr>
          <a:xfrm>
            <a:off x="300038" y="44450"/>
            <a:ext cx="7585075" cy="576263"/>
          </a:xfrm>
        </p:spPr>
        <p:txBody>
          <a:bodyPr/>
          <a:lstStyle/>
          <a:p>
            <a:pPr eaLnBrk="1" hangingPunct="1">
              <a:defRPr/>
            </a:pPr>
            <a:r>
              <a:rPr lang="es-ES" altLang="en-US" b="0" kern="1200" dirty="0">
                <a:ea typeface="Verdana" panose="020B0604030504040204" pitchFamily="34" charset="0"/>
                <a:cs typeface="Verdana" panose="020B0604030504040204" pitchFamily="34" charset="0"/>
              </a:rPr>
              <a:t>La gran ampliación: unión del este y el oeste</a:t>
            </a:r>
          </a:p>
        </p:txBody>
      </p:sp>
      <p:sp>
        <p:nvSpPr>
          <p:cNvPr id="28675" name="Text Box 20">
            <a:extLst>
              <a:ext uri="{FF2B5EF4-FFF2-40B4-BE49-F238E27FC236}">
                <a16:creationId xmlns:a16="http://schemas.microsoft.com/office/drawing/2014/main" id="{EFDA516A-4887-4A1D-A33F-77FED5E65764}"/>
              </a:ext>
            </a:extLst>
          </p:cNvPr>
          <p:cNvSpPr txBox="1">
            <a:spLocks noChangeArrowheads="1"/>
          </p:cNvSpPr>
          <p:nvPr/>
        </p:nvSpPr>
        <p:spPr bwMode="auto">
          <a:xfrm>
            <a:off x="2051050" y="1743075"/>
            <a:ext cx="3673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n-US" b="0">
                <a:solidFill>
                  <a:srgbClr val="595959"/>
                </a:solidFill>
              </a:rPr>
              <a:t>Caída del Muro de Berlín y fin del comunismo</a:t>
            </a:r>
          </a:p>
          <a:p>
            <a:pPr eaLnBrk="1" hangingPunct="1">
              <a:spcBef>
                <a:spcPct val="0"/>
              </a:spcBef>
              <a:buFontTx/>
              <a:buNone/>
            </a:pPr>
            <a:r>
              <a:rPr lang="es-ES" altLang="en-US" b="0">
                <a:solidFill>
                  <a:srgbClr val="595959"/>
                </a:solidFill>
              </a:rPr>
              <a:t>Ayuda económica de la UE: programa Phare</a:t>
            </a:r>
          </a:p>
        </p:txBody>
      </p:sp>
      <p:sp>
        <p:nvSpPr>
          <p:cNvPr id="28676" name="Text Box 22">
            <a:extLst>
              <a:ext uri="{FF2B5EF4-FFF2-40B4-BE49-F238E27FC236}">
                <a16:creationId xmlns:a16="http://schemas.microsoft.com/office/drawing/2014/main" id="{9B2F7A49-0425-44F2-9715-713B74DBCC9C}"/>
              </a:ext>
            </a:extLst>
          </p:cNvPr>
          <p:cNvSpPr txBox="1">
            <a:spLocks noChangeArrowheads="1"/>
          </p:cNvSpPr>
          <p:nvPr/>
        </p:nvSpPr>
        <p:spPr bwMode="auto">
          <a:xfrm>
            <a:off x="2087563" y="2260600"/>
            <a:ext cx="36369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n-US" b="0">
                <a:solidFill>
                  <a:srgbClr val="595959"/>
                </a:solidFill>
              </a:rPr>
              <a:t>Criterios para que un país ingrese en la UE:</a:t>
            </a:r>
            <a:endParaRPr lang="en-GB" altLang="en-US" b="0">
              <a:solidFill>
                <a:srgbClr val="595959"/>
              </a:solidFill>
            </a:endParaRPr>
          </a:p>
          <a:p>
            <a:pPr eaLnBrk="1" hangingPunct="1">
              <a:spcBef>
                <a:spcPct val="0"/>
              </a:spcBef>
              <a:buFontTx/>
              <a:buNone/>
            </a:pPr>
            <a:r>
              <a:rPr lang="en-GB" altLang="en-US" b="0">
                <a:solidFill>
                  <a:srgbClr val="595959"/>
                </a:solidFill>
              </a:rPr>
              <a:t>• </a:t>
            </a:r>
            <a:r>
              <a:rPr lang="es-ES" altLang="en-US" b="0">
                <a:solidFill>
                  <a:srgbClr val="595959"/>
                </a:solidFill>
              </a:rPr>
              <a:t>democracia y Estado de derecho</a:t>
            </a:r>
          </a:p>
          <a:p>
            <a:pPr eaLnBrk="1" hangingPunct="1">
              <a:spcBef>
                <a:spcPct val="0"/>
              </a:spcBef>
              <a:buFontTx/>
              <a:buNone/>
            </a:pPr>
            <a:r>
              <a:rPr lang="en-GB" altLang="en-US" b="0">
                <a:solidFill>
                  <a:srgbClr val="595959"/>
                </a:solidFill>
              </a:rPr>
              <a:t>• economía de mercado</a:t>
            </a:r>
          </a:p>
          <a:p>
            <a:pPr eaLnBrk="1" hangingPunct="1">
              <a:spcBef>
                <a:spcPct val="0"/>
              </a:spcBef>
              <a:buFontTx/>
              <a:buNone/>
            </a:pPr>
            <a:r>
              <a:rPr lang="en-GB" altLang="en-US" b="0">
                <a:solidFill>
                  <a:srgbClr val="595959"/>
                </a:solidFill>
              </a:rPr>
              <a:t>• </a:t>
            </a:r>
            <a:r>
              <a:rPr lang="es-ES" altLang="en-US" b="0">
                <a:solidFill>
                  <a:srgbClr val="595959"/>
                </a:solidFill>
              </a:rPr>
              <a:t>incorporar la legislación de la UE</a:t>
            </a:r>
          </a:p>
        </p:txBody>
      </p:sp>
      <p:sp>
        <p:nvSpPr>
          <p:cNvPr id="28677" name="Text Box 24">
            <a:extLst>
              <a:ext uri="{FF2B5EF4-FFF2-40B4-BE49-F238E27FC236}">
                <a16:creationId xmlns:a16="http://schemas.microsoft.com/office/drawing/2014/main" id="{F3C59EA5-A96F-4FC2-8DAD-2A5020071A76}"/>
              </a:ext>
            </a:extLst>
          </p:cNvPr>
          <p:cNvSpPr txBox="1">
            <a:spLocks noChangeArrowheads="1"/>
          </p:cNvSpPr>
          <p:nvPr/>
        </p:nvSpPr>
        <p:spPr bwMode="auto">
          <a:xfrm>
            <a:off x="2051050" y="3303588"/>
            <a:ext cx="38036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ES" altLang="en-US" b="0">
                <a:solidFill>
                  <a:srgbClr val="595959"/>
                </a:solidFill>
              </a:rPr>
              <a:t>Comienzan las negociaciones de la ampliación</a:t>
            </a:r>
          </a:p>
        </p:txBody>
      </p:sp>
      <p:sp>
        <p:nvSpPr>
          <p:cNvPr id="28678" name="Text Box 26">
            <a:extLst>
              <a:ext uri="{FF2B5EF4-FFF2-40B4-BE49-F238E27FC236}">
                <a16:creationId xmlns:a16="http://schemas.microsoft.com/office/drawing/2014/main" id="{3718C31F-3F72-4F96-8F31-7BAFB49CCCB8}"/>
              </a:ext>
            </a:extLst>
          </p:cNvPr>
          <p:cNvSpPr txBox="1">
            <a:spLocks noChangeArrowheads="1"/>
          </p:cNvSpPr>
          <p:nvPr/>
        </p:nvSpPr>
        <p:spPr bwMode="auto">
          <a:xfrm>
            <a:off x="2051050" y="3594100"/>
            <a:ext cx="34575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ES" altLang="en-US" b="0">
                <a:solidFill>
                  <a:srgbClr val="595959"/>
                </a:solidFill>
              </a:rPr>
              <a:t>En la cumbre de Copenhague se acuerda una gran ampliación que incluirá a 10 nuevos países</a:t>
            </a:r>
          </a:p>
        </p:txBody>
      </p:sp>
      <p:sp>
        <p:nvSpPr>
          <p:cNvPr id="28679" name="Text Box 28">
            <a:extLst>
              <a:ext uri="{FF2B5EF4-FFF2-40B4-BE49-F238E27FC236}">
                <a16:creationId xmlns:a16="http://schemas.microsoft.com/office/drawing/2014/main" id="{9ADAF800-7C2F-4F1F-8619-4C44CF7B3217}"/>
              </a:ext>
            </a:extLst>
          </p:cNvPr>
          <p:cNvSpPr txBox="1">
            <a:spLocks noChangeArrowheads="1"/>
          </p:cNvSpPr>
          <p:nvPr/>
        </p:nvSpPr>
        <p:spPr bwMode="auto">
          <a:xfrm>
            <a:off x="2051050" y="4257675"/>
            <a:ext cx="33131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n-US" b="0" dirty="0" err="1">
                <a:solidFill>
                  <a:srgbClr val="595959"/>
                </a:solidFill>
              </a:rPr>
              <a:t>Diez</a:t>
            </a:r>
            <a:r>
              <a:rPr lang="en-GB" altLang="en-US" b="0" dirty="0">
                <a:solidFill>
                  <a:srgbClr val="595959"/>
                </a:solidFill>
              </a:rPr>
              <a:t> </a:t>
            </a:r>
            <a:r>
              <a:rPr lang="en-GB" altLang="en-US" b="0" dirty="0" err="1">
                <a:solidFill>
                  <a:srgbClr val="595959"/>
                </a:solidFill>
              </a:rPr>
              <a:t>nuevos</a:t>
            </a:r>
            <a:r>
              <a:rPr lang="en-GB" altLang="en-US" b="0" dirty="0">
                <a:solidFill>
                  <a:srgbClr val="595959"/>
                </a:solidFill>
              </a:rPr>
              <a:t> </a:t>
            </a:r>
            <a:r>
              <a:rPr lang="en-GB" altLang="en-US" b="0" dirty="0" err="1">
                <a:solidFill>
                  <a:srgbClr val="595959"/>
                </a:solidFill>
              </a:rPr>
              <a:t>miembros</a:t>
            </a:r>
            <a:r>
              <a:rPr lang="en-GB" altLang="en-US" b="0" dirty="0">
                <a:solidFill>
                  <a:srgbClr val="595959"/>
                </a:solidFill>
              </a:rPr>
              <a:t> de la UE: </a:t>
            </a:r>
            <a:r>
              <a:rPr lang="en-GB" altLang="en-US" b="0" dirty="0" err="1">
                <a:solidFill>
                  <a:srgbClr val="595959"/>
                </a:solidFill>
              </a:rPr>
              <a:t>Chequia</a:t>
            </a:r>
            <a:r>
              <a:rPr lang="en-GB" altLang="en-US" b="0" dirty="0">
                <a:solidFill>
                  <a:srgbClr val="595959"/>
                </a:solidFill>
              </a:rPr>
              <a:t>, </a:t>
            </a:r>
            <a:r>
              <a:rPr lang="en-GB" altLang="en-US" b="0" dirty="0" err="1">
                <a:solidFill>
                  <a:srgbClr val="595959"/>
                </a:solidFill>
              </a:rPr>
              <a:t>Chipre</a:t>
            </a:r>
            <a:r>
              <a:rPr lang="en-GB" altLang="en-US" b="0" dirty="0">
                <a:solidFill>
                  <a:srgbClr val="595959"/>
                </a:solidFill>
              </a:rPr>
              <a:t>, </a:t>
            </a:r>
            <a:r>
              <a:rPr lang="en-GB" altLang="en-US" b="0" dirty="0" err="1">
                <a:solidFill>
                  <a:srgbClr val="595959"/>
                </a:solidFill>
              </a:rPr>
              <a:t>Eslovaquia</a:t>
            </a:r>
            <a:r>
              <a:rPr lang="en-GB" altLang="en-US" b="0" dirty="0">
                <a:solidFill>
                  <a:srgbClr val="595959"/>
                </a:solidFill>
              </a:rPr>
              <a:t>, </a:t>
            </a:r>
            <a:r>
              <a:rPr lang="en-GB" altLang="en-US" b="0" dirty="0" err="1">
                <a:solidFill>
                  <a:srgbClr val="595959"/>
                </a:solidFill>
              </a:rPr>
              <a:t>Eslovenia</a:t>
            </a:r>
            <a:r>
              <a:rPr lang="en-GB" altLang="en-US" b="0" dirty="0">
                <a:solidFill>
                  <a:srgbClr val="595959"/>
                </a:solidFill>
              </a:rPr>
              <a:t>, Estonia, </a:t>
            </a:r>
            <a:r>
              <a:rPr lang="en-GB" altLang="en-US" b="0" dirty="0" err="1">
                <a:solidFill>
                  <a:srgbClr val="595959"/>
                </a:solidFill>
              </a:rPr>
              <a:t>Hungría</a:t>
            </a:r>
            <a:r>
              <a:rPr lang="en-GB" altLang="en-US" b="0" dirty="0">
                <a:solidFill>
                  <a:srgbClr val="595959"/>
                </a:solidFill>
              </a:rPr>
              <a:t>, </a:t>
            </a:r>
            <a:r>
              <a:rPr lang="en-GB" altLang="en-US" b="0" dirty="0" err="1">
                <a:solidFill>
                  <a:srgbClr val="595959"/>
                </a:solidFill>
              </a:rPr>
              <a:t>Letonia</a:t>
            </a:r>
            <a:r>
              <a:rPr lang="en-GB" altLang="en-US" b="0" dirty="0">
                <a:solidFill>
                  <a:srgbClr val="595959"/>
                </a:solidFill>
              </a:rPr>
              <a:t>, </a:t>
            </a:r>
            <a:r>
              <a:rPr lang="en-GB" altLang="en-US" b="0" dirty="0" err="1">
                <a:solidFill>
                  <a:srgbClr val="595959"/>
                </a:solidFill>
              </a:rPr>
              <a:t>Lituania</a:t>
            </a:r>
            <a:r>
              <a:rPr lang="en-GB" altLang="en-US" b="0" dirty="0">
                <a:solidFill>
                  <a:srgbClr val="595959"/>
                </a:solidFill>
              </a:rPr>
              <a:t>, Malta, </a:t>
            </a:r>
            <a:r>
              <a:rPr lang="en-GB" altLang="en-US" b="0" dirty="0" err="1">
                <a:solidFill>
                  <a:srgbClr val="595959"/>
                </a:solidFill>
              </a:rPr>
              <a:t>Polonia</a:t>
            </a:r>
            <a:endParaRPr lang="en-GB" altLang="en-US" b="0" dirty="0">
              <a:solidFill>
                <a:srgbClr val="595959"/>
              </a:solidFill>
            </a:endParaRPr>
          </a:p>
        </p:txBody>
      </p:sp>
      <p:sp>
        <p:nvSpPr>
          <p:cNvPr id="28680" name="Text Box 19">
            <a:extLst>
              <a:ext uri="{FF2B5EF4-FFF2-40B4-BE49-F238E27FC236}">
                <a16:creationId xmlns:a16="http://schemas.microsoft.com/office/drawing/2014/main" id="{34D52086-909E-47E5-B6DD-6432A87E862A}"/>
              </a:ext>
            </a:extLst>
          </p:cNvPr>
          <p:cNvSpPr txBox="1">
            <a:spLocks noChangeArrowheads="1"/>
          </p:cNvSpPr>
          <p:nvPr/>
        </p:nvSpPr>
        <p:spPr bwMode="auto">
          <a:xfrm>
            <a:off x="1023938" y="1731963"/>
            <a:ext cx="1027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0">
                <a:solidFill>
                  <a:srgbClr val="359AC2"/>
                </a:solidFill>
              </a:rPr>
              <a:t>1989</a:t>
            </a:r>
            <a:endParaRPr lang="en-US" altLang="en-US" sz="1800" b="0">
              <a:solidFill>
                <a:srgbClr val="359AC2"/>
              </a:solidFill>
            </a:endParaRPr>
          </a:p>
        </p:txBody>
      </p:sp>
      <p:sp>
        <p:nvSpPr>
          <p:cNvPr id="28681" name="Text Box 21">
            <a:extLst>
              <a:ext uri="{FF2B5EF4-FFF2-40B4-BE49-F238E27FC236}">
                <a16:creationId xmlns:a16="http://schemas.microsoft.com/office/drawing/2014/main" id="{0E593689-0430-4691-9013-1869E03B736F}"/>
              </a:ext>
            </a:extLst>
          </p:cNvPr>
          <p:cNvSpPr txBox="1">
            <a:spLocks noChangeArrowheads="1"/>
          </p:cNvSpPr>
          <p:nvPr/>
        </p:nvSpPr>
        <p:spPr bwMode="auto">
          <a:xfrm>
            <a:off x="1006475" y="2301875"/>
            <a:ext cx="1027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0">
                <a:solidFill>
                  <a:srgbClr val="359AC2"/>
                </a:solidFill>
              </a:rPr>
              <a:t>1992</a:t>
            </a:r>
            <a:endParaRPr lang="en-US" altLang="en-US" sz="1800" b="0">
              <a:solidFill>
                <a:srgbClr val="359AC2"/>
              </a:solidFill>
            </a:endParaRPr>
          </a:p>
        </p:txBody>
      </p:sp>
      <p:sp>
        <p:nvSpPr>
          <p:cNvPr id="28682" name="Text Box 23">
            <a:extLst>
              <a:ext uri="{FF2B5EF4-FFF2-40B4-BE49-F238E27FC236}">
                <a16:creationId xmlns:a16="http://schemas.microsoft.com/office/drawing/2014/main" id="{665793A7-CE40-47BC-9610-44CB8536B1C1}"/>
              </a:ext>
            </a:extLst>
          </p:cNvPr>
          <p:cNvSpPr txBox="1">
            <a:spLocks noChangeArrowheads="1"/>
          </p:cNvSpPr>
          <p:nvPr/>
        </p:nvSpPr>
        <p:spPr bwMode="auto">
          <a:xfrm>
            <a:off x="1023938" y="3236913"/>
            <a:ext cx="1027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0">
                <a:solidFill>
                  <a:srgbClr val="359AC2"/>
                </a:solidFill>
              </a:rPr>
              <a:t>1998</a:t>
            </a:r>
            <a:endParaRPr lang="en-US" altLang="en-US" sz="1800" b="0">
              <a:solidFill>
                <a:srgbClr val="359AC2"/>
              </a:solidFill>
            </a:endParaRPr>
          </a:p>
        </p:txBody>
      </p:sp>
      <p:sp>
        <p:nvSpPr>
          <p:cNvPr id="28683" name="Text Box 25">
            <a:extLst>
              <a:ext uri="{FF2B5EF4-FFF2-40B4-BE49-F238E27FC236}">
                <a16:creationId xmlns:a16="http://schemas.microsoft.com/office/drawing/2014/main" id="{7DF1071C-DA68-4792-B58A-B4CF5BD4D51F}"/>
              </a:ext>
            </a:extLst>
          </p:cNvPr>
          <p:cNvSpPr txBox="1">
            <a:spLocks noChangeArrowheads="1"/>
          </p:cNvSpPr>
          <p:nvPr/>
        </p:nvSpPr>
        <p:spPr bwMode="auto">
          <a:xfrm>
            <a:off x="1023938" y="3652838"/>
            <a:ext cx="10271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0">
                <a:solidFill>
                  <a:srgbClr val="359AC2"/>
                </a:solidFill>
              </a:rPr>
              <a:t>2002</a:t>
            </a:r>
            <a:endParaRPr lang="en-US" altLang="en-US" sz="1800" b="0">
              <a:solidFill>
                <a:srgbClr val="359AC2"/>
              </a:solidFill>
            </a:endParaRPr>
          </a:p>
        </p:txBody>
      </p:sp>
      <p:sp>
        <p:nvSpPr>
          <p:cNvPr id="28684" name="Text Box 27">
            <a:extLst>
              <a:ext uri="{FF2B5EF4-FFF2-40B4-BE49-F238E27FC236}">
                <a16:creationId xmlns:a16="http://schemas.microsoft.com/office/drawing/2014/main" id="{3960C033-80FB-4020-8224-8FD37FCFCA7F}"/>
              </a:ext>
            </a:extLst>
          </p:cNvPr>
          <p:cNvSpPr txBox="1">
            <a:spLocks noChangeArrowheads="1"/>
          </p:cNvSpPr>
          <p:nvPr/>
        </p:nvSpPr>
        <p:spPr bwMode="auto">
          <a:xfrm>
            <a:off x="1023938" y="4300538"/>
            <a:ext cx="1050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0">
                <a:solidFill>
                  <a:srgbClr val="359AC2"/>
                </a:solidFill>
              </a:rPr>
              <a:t>2004</a:t>
            </a:r>
          </a:p>
        </p:txBody>
      </p:sp>
      <p:sp>
        <p:nvSpPr>
          <p:cNvPr id="28685" name="Text Box 29">
            <a:extLst>
              <a:ext uri="{FF2B5EF4-FFF2-40B4-BE49-F238E27FC236}">
                <a16:creationId xmlns:a16="http://schemas.microsoft.com/office/drawing/2014/main" id="{2B11C85E-98B7-44F0-9B23-E91EDED5A312}"/>
              </a:ext>
            </a:extLst>
          </p:cNvPr>
          <p:cNvSpPr txBox="1">
            <a:spLocks noChangeArrowheads="1"/>
          </p:cNvSpPr>
          <p:nvPr/>
        </p:nvSpPr>
        <p:spPr bwMode="auto">
          <a:xfrm>
            <a:off x="1023938" y="5157788"/>
            <a:ext cx="1027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0">
                <a:solidFill>
                  <a:srgbClr val="359AC2"/>
                </a:solidFill>
              </a:rPr>
              <a:t>2007</a:t>
            </a:r>
            <a:endParaRPr lang="en-US" altLang="en-US" sz="1800" b="0">
              <a:solidFill>
                <a:srgbClr val="359AC2"/>
              </a:solidFill>
            </a:endParaRPr>
          </a:p>
        </p:txBody>
      </p:sp>
      <p:sp>
        <p:nvSpPr>
          <p:cNvPr id="28686" name="Text Box 30">
            <a:extLst>
              <a:ext uri="{FF2B5EF4-FFF2-40B4-BE49-F238E27FC236}">
                <a16:creationId xmlns:a16="http://schemas.microsoft.com/office/drawing/2014/main" id="{5578FEBB-19EC-4AF6-B829-AAF0113972AF}"/>
              </a:ext>
            </a:extLst>
          </p:cNvPr>
          <p:cNvSpPr txBox="1">
            <a:spLocks noChangeArrowheads="1"/>
          </p:cNvSpPr>
          <p:nvPr/>
        </p:nvSpPr>
        <p:spPr bwMode="auto">
          <a:xfrm>
            <a:off x="2051050" y="5229225"/>
            <a:ext cx="352901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n-US" b="0">
                <a:solidFill>
                  <a:srgbClr val="595959"/>
                </a:solidFill>
              </a:rPr>
              <a:t>Bulgaria y Rumanía entran en la UE</a:t>
            </a:r>
          </a:p>
        </p:txBody>
      </p:sp>
      <p:sp>
        <p:nvSpPr>
          <p:cNvPr id="28687" name="Text Box 29">
            <a:extLst>
              <a:ext uri="{FF2B5EF4-FFF2-40B4-BE49-F238E27FC236}">
                <a16:creationId xmlns:a16="http://schemas.microsoft.com/office/drawing/2014/main" id="{43DDEACC-094F-4214-854B-FF557997281C}"/>
              </a:ext>
            </a:extLst>
          </p:cNvPr>
          <p:cNvSpPr txBox="1">
            <a:spLocks noChangeArrowheads="1"/>
          </p:cNvSpPr>
          <p:nvPr/>
        </p:nvSpPr>
        <p:spPr bwMode="auto">
          <a:xfrm rot="10800000" flipV="1">
            <a:off x="1035050" y="5521325"/>
            <a:ext cx="1039813"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0">
                <a:solidFill>
                  <a:srgbClr val="359AC2"/>
                </a:solidFill>
              </a:rPr>
              <a:t>2013</a:t>
            </a:r>
            <a:endParaRPr lang="en-US" altLang="en-US" sz="1800" b="0">
              <a:solidFill>
                <a:srgbClr val="359AC2"/>
              </a:solidFill>
            </a:endParaRPr>
          </a:p>
        </p:txBody>
      </p:sp>
      <p:sp>
        <p:nvSpPr>
          <p:cNvPr id="28688" name="Text Box 30">
            <a:extLst>
              <a:ext uri="{FF2B5EF4-FFF2-40B4-BE49-F238E27FC236}">
                <a16:creationId xmlns:a16="http://schemas.microsoft.com/office/drawing/2014/main" id="{F4397A3A-2A5B-48FC-A3DC-7C578505C4D5}"/>
              </a:ext>
            </a:extLst>
          </p:cNvPr>
          <p:cNvSpPr txBox="1">
            <a:spLocks noChangeArrowheads="1"/>
          </p:cNvSpPr>
          <p:nvPr/>
        </p:nvSpPr>
        <p:spPr bwMode="auto">
          <a:xfrm>
            <a:off x="2074863" y="5570538"/>
            <a:ext cx="34337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n-US" b="0">
                <a:solidFill>
                  <a:srgbClr val="595959"/>
                </a:solidFill>
              </a:rPr>
              <a:t>Croacia se une el 1 de julio</a:t>
            </a:r>
          </a:p>
        </p:txBody>
      </p:sp>
      <p:pic>
        <p:nvPicPr>
          <p:cNvPr id="28689" name="Picture 1">
            <a:extLst>
              <a:ext uri="{FF2B5EF4-FFF2-40B4-BE49-F238E27FC236}">
                <a16:creationId xmlns:a16="http://schemas.microsoft.com/office/drawing/2014/main" id="{A128DEE6-9C10-4109-AE5A-6195F5E67FE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24525" y="1290638"/>
            <a:ext cx="236855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321D71D-1D47-4997-9D1A-6BBE4301B612}"/>
              </a:ext>
            </a:extLst>
          </p:cNvPr>
          <p:cNvSpPr>
            <a:spLocks noGrp="1" noChangeArrowheads="1"/>
          </p:cNvSpPr>
          <p:nvPr>
            <p:ph type="title"/>
          </p:nvPr>
        </p:nvSpPr>
        <p:spPr>
          <a:xfrm>
            <a:off x="179388" y="0"/>
            <a:ext cx="7488237" cy="692150"/>
          </a:xfrm>
        </p:spPr>
        <p:txBody>
          <a:bodyPr/>
          <a:lstStyle/>
          <a:p>
            <a:pPr eaLnBrk="1" hangingPunct="1">
              <a:defRPr/>
            </a:pPr>
            <a:r>
              <a:rPr lang="es-ES" altLang="nl-BE" b="0" kern="1200" dirty="0">
                <a:ea typeface="Verdana" panose="020B0604030504040204" pitchFamily="34" charset="0"/>
                <a:cs typeface="Verdana" panose="020B0604030504040204" pitchFamily="34" charset="0"/>
              </a:rPr>
              <a:t>Países candidatos y candidatos potenciales</a:t>
            </a:r>
          </a:p>
        </p:txBody>
      </p:sp>
      <p:graphicFrame>
        <p:nvGraphicFramePr>
          <p:cNvPr id="59" name="Table 58">
            <a:extLst>
              <a:ext uri="{FF2B5EF4-FFF2-40B4-BE49-F238E27FC236}">
                <a16:creationId xmlns:a16="http://schemas.microsoft.com/office/drawing/2014/main" id="{0B1F0E34-112E-4EDD-A2E3-73ED2133D417}"/>
              </a:ext>
            </a:extLst>
          </p:cNvPr>
          <p:cNvGraphicFramePr>
            <a:graphicFrameLocks noGrp="1"/>
          </p:cNvGraphicFramePr>
          <p:nvPr/>
        </p:nvGraphicFramePr>
        <p:xfrm>
          <a:off x="1012825" y="1787525"/>
          <a:ext cx="7118350" cy="4122736"/>
        </p:xfrm>
        <a:graphic>
          <a:graphicData uri="http://schemas.openxmlformats.org/drawingml/2006/table">
            <a:tbl>
              <a:tblPr firstRow="1">
                <a:tableStyleId>{5C22544A-7EE6-4342-B048-85BDC9FD1C3A}</a:tableStyleId>
              </a:tblPr>
              <a:tblGrid>
                <a:gridCol w="3555747">
                  <a:extLst>
                    <a:ext uri="{9D8B030D-6E8A-4147-A177-3AD203B41FA5}">
                      <a16:colId xmlns:a16="http://schemas.microsoft.com/office/drawing/2014/main" val="20000"/>
                    </a:ext>
                  </a:extLst>
                </a:gridCol>
                <a:gridCol w="3562603">
                  <a:extLst>
                    <a:ext uri="{9D8B030D-6E8A-4147-A177-3AD203B41FA5}">
                      <a16:colId xmlns:a16="http://schemas.microsoft.com/office/drawing/2014/main" val="20002"/>
                    </a:ext>
                  </a:extLst>
                </a:gridCol>
              </a:tblGrid>
              <a:tr h="720301">
                <a:tc>
                  <a:txBody>
                    <a:bodyPr/>
                    <a:lstStyle/>
                    <a:p>
                      <a:pPr algn="ctr"/>
                      <a:r>
                        <a:rPr lang="en-US" sz="1200" b="0" kern="1200" dirty="0">
                          <a:solidFill>
                            <a:schemeClr val="tx1">
                              <a:lumMod val="65000"/>
                              <a:lumOff val="35000"/>
                            </a:schemeClr>
                          </a:solidFill>
                          <a:latin typeface="Verdana" panose="020B0604030504040204" pitchFamily="34" charset="0"/>
                          <a:ea typeface="+mn-ea"/>
                          <a:cs typeface="+mn-cs"/>
                        </a:rPr>
                        <a:t>País </a:t>
                      </a:r>
                    </a:p>
                  </a:txBody>
                  <a:tcPr marL="91420" marR="91420" marT="45693" marB="45693" anchor="ctr"/>
                </a:tc>
                <a:tc>
                  <a:txBody>
                    <a:bodyPr/>
                    <a:lstStyle/>
                    <a:p>
                      <a:pPr marL="0" algn="ctr" defTabSz="914400" rtl="0" eaLnBrk="1" latinLnBrk="0" hangingPunct="1"/>
                      <a:r>
                        <a:rPr lang="en-US" sz="1200" b="0" kern="1200" dirty="0" err="1">
                          <a:solidFill>
                            <a:schemeClr val="tx1">
                              <a:lumMod val="65000"/>
                              <a:lumOff val="35000"/>
                            </a:schemeClr>
                          </a:solidFill>
                          <a:latin typeface="Verdana" panose="020B0604030504040204" pitchFamily="34" charset="0"/>
                          <a:ea typeface="+mn-ea"/>
                          <a:cs typeface="+mn-cs"/>
                        </a:rPr>
                        <a:t>Población</a:t>
                      </a:r>
                      <a:endParaRPr lang="en-US" sz="1200" b="0" kern="1200" dirty="0">
                        <a:solidFill>
                          <a:schemeClr val="tx1">
                            <a:lumMod val="65000"/>
                            <a:lumOff val="35000"/>
                          </a:schemeClr>
                        </a:solidFill>
                        <a:latin typeface="Verdana" panose="020B0604030504040204" pitchFamily="34" charset="0"/>
                        <a:ea typeface="+mn-ea"/>
                        <a:cs typeface="+mn-cs"/>
                      </a:endParaRPr>
                    </a:p>
                    <a:p>
                      <a:pPr marL="0" algn="ctr" defTabSz="914400" rtl="0" eaLnBrk="1" latinLnBrk="0" hangingPunct="1"/>
                      <a:r>
                        <a:rPr lang="en-US" sz="1200" b="0" kern="1200" dirty="0">
                          <a:solidFill>
                            <a:schemeClr val="tx1">
                              <a:lumMod val="65000"/>
                              <a:lumOff val="35000"/>
                            </a:schemeClr>
                          </a:solidFill>
                          <a:latin typeface="Verdana" panose="020B0604030504040204" pitchFamily="34" charset="0"/>
                          <a:ea typeface="+mn-ea"/>
                          <a:cs typeface="+mn-cs"/>
                        </a:rPr>
                        <a:t>(</a:t>
                      </a:r>
                      <a:r>
                        <a:rPr lang="en-US" sz="1200" b="0" kern="1200" dirty="0" err="1">
                          <a:solidFill>
                            <a:schemeClr val="tx1">
                              <a:lumMod val="65000"/>
                              <a:lumOff val="35000"/>
                            </a:schemeClr>
                          </a:solidFill>
                          <a:latin typeface="Verdana" panose="020B0604030504040204" pitchFamily="34" charset="0"/>
                          <a:ea typeface="+mn-ea"/>
                          <a:cs typeface="+mn-cs"/>
                        </a:rPr>
                        <a:t>millones</a:t>
                      </a:r>
                      <a:r>
                        <a:rPr lang="en-US" sz="1200" b="0" kern="1200" dirty="0">
                          <a:solidFill>
                            <a:schemeClr val="tx1">
                              <a:lumMod val="65000"/>
                              <a:lumOff val="35000"/>
                            </a:schemeClr>
                          </a:solidFill>
                          <a:latin typeface="Verdana" panose="020B0604030504040204" pitchFamily="34" charset="0"/>
                          <a:ea typeface="+mn-ea"/>
                          <a:cs typeface="+mn-cs"/>
                        </a:rPr>
                        <a:t>)</a:t>
                      </a:r>
                    </a:p>
                  </a:txBody>
                  <a:tcPr marL="91420" marR="91420" marT="45693" marB="45693" anchor="ctr"/>
                </a:tc>
                <a:extLst>
                  <a:ext uri="{0D108BD9-81ED-4DB2-BD59-A6C34878D82A}">
                    <a16:rowId xmlns:a16="http://schemas.microsoft.com/office/drawing/2014/main" val="10000"/>
                  </a:ext>
                </a:extLst>
              </a:tr>
              <a:tr h="457027">
                <a:tc>
                  <a:txBody>
                    <a:bodyPr/>
                    <a:lstStyle/>
                    <a:p>
                      <a:r>
                        <a:rPr lang="en-GB" sz="1200" kern="1200" dirty="0">
                          <a:solidFill>
                            <a:schemeClr val="tx1">
                              <a:lumMod val="65000"/>
                              <a:lumOff val="35000"/>
                            </a:schemeClr>
                          </a:solidFill>
                          <a:latin typeface="Verdana" panose="020B0604030504040204" pitchFamily="34" charset="0"/>
                          <a:ea typeface="+mn-ea"/>
                          <a:cs typeface="+mn-cs"/>
                        </a:rPr>
                        <a:t>Bosnia y Herzegovina</a:t>
                      </a:r>
                    </a:p>
                  </a:txBody>
                  <a:tcPr marL="91420" marR="91420" marT="45693" marB="45693" anchor="ctr"/>
                </a:tc>
                <a:tc>
                  <a:txBody>
                    <a:bodyPr/>
                    <a:lstStyle/>
                    <a:p>
                      <a:pPr algn="ctr"/>
                      <a:r>
                        <a:rPr lang="en-US" sz="1200" kern="1200" dirty="0">
                          <a:solidFill>
                            <a:schemeClr val="tx1">
                              <a:lumMod val="65000"/>
                              <a:lumOff val="35000"/>
                            </a:schemeClr>
                          </a:solidFill>
                          <a:latin typeface="Verdana" panose="020B0604030504040204" pitchFamily="34" charset="0"/>
                          <a:ea typeface="+mn-ea"/>
                          <a:cs typeface="+mn-cs"/>
                        </a:rPr>
                        <a:t>3,5</a:t>
                      </a:r>
                    </a:p>
                  </a:txBody>
                  <a:tcPr marL="91420" marR="91420" marT="45693" marB="45693" anchor="ctr"/>
                </a:tc>
                <a:extLst>
                  <a:ext uri="{0D108BD9-81ED-4DB2-BD59-A6C34878D82A}">
                    <a16:rowId xmlns:a16="http://schemas.microsoft.com/office/drawing/2014/main" val="10001"/>
                  </a:ext>
                </a:extLst>
              </a:tr>
              <a:tr h="370614">
                <a:tc>
                  <a:txBody>
                    <a:bodyPr/>
                    <a:lstStyle/>
                    <a:p>
                      <a:r>
                        <a:rPr lang="en-GB" sz="1200" kern="1200" dirty="0">
                          <a:solidFill>
                            <a:schemeClr val="tx1">
                              <a:lumMod val="65000"/>
                              <a:lumOff val="35000"/>
                            </a:schemeClr>
                          </a:solidFill>
                          <a:latin typeface="Verdana" panose="020B0604030504040204" pitchFamily="34" charset="0"/>
                          <a:ea typeface="+mn-ea"/>
                          <a:cs typeface="+mn-cs"/>
                        </a:rPr>
                        <a:t>Montenegro</a:t>
                      </a:r>
                      <a:r>
                        <a:rPr lang="en-GB" sz="1000" kern="1200" dirty="0"/>
                        <a:t> </a:t>
                      </a:r>
                      <a:endParaRPr lang="en-US" sz="1000" dirty="0">
                        <a:solidFill>
                          <a:schemeClr val="tx1">
                            <a:lumMod val="65000"/>
                            <a:lumOff val="35000"/>
                          </a:schemeClr>
                        </a:solidFill>
                        <a:latin typeface="+mj-lt"/>
                      </a:endParaRPr>
                    </a:p>
                  </a:txBody>
                  <a:tcPr marL="91420" marR="91420" marT="45693" marB="45693" anchor="ctr"/>
                </a:tc>
                <a:tc>
                  <a:txBody>
                    <a:bodyPr/>
                    <a:lstStyle/>
                    <a:p>
                      <a:pPr algn="ctr"/>
                      <a:r>
                        <a:rPr lang="en-US" sz="1200" kern="1200" dirty="0">
                          <a:solidFill>
                            <a:schemeClr val="tx1">
                              <a:lumMod val="65000"/>
                              <a:lumOff val="35000"/>
                            </a:schemeClr>
                          </a:solidFill>
                          <a:latin typeface="Verdana" panose="020B0604030504040204" pitchFamily="34" charset="0"/>
                          <a:ea typeface="+mn-ea"/>
                          <a:cs typeface="+mn-cs"/>
                        </a:rPr>
                        <a:t>0,6</a:t>
                      </a:r>
                    </a:p>
                  </a:txBody>
                  <a:tcPr marL="91420" marR="91420" marT="45693" marB="45693" anchor="ctr"/>
                </a:tc>
                <a:extLst>
                  <a:ext uri="{0D108BD9-81ED-4DB2-BD59-A6C34878D82A}">
                    <a16:rowId xmlns:a16="http://schemas.microsoft.com/office/drawing/2014/main" val="10002"/>
                  </a:ext>
                </a:extLst>
              </a:tr>
              <a:tr h="914345">
                <a:tc>
                  <a:txBody>
                    <a:bodyPr/>
                    <a:lstStyle/>
                    <a:p>
                      <a:pPr marL="0" marR="0">
                        <a:spcBef>
                          <a:spcPts val="0"/>
                        </a:spcBef>
                        <a:spcAft>
                          <a:spcPts val="0"/>
                        </a:spcAft>
                      </a:pPr>
                      <a:r>
                        <a:rPr lang="es-ES" sz="1200" kern="1200" dirty="0">
                          <a:solidFill>
                            <a:schemeClr val="tx1">
                              <a:lumMod val="65000"/>
                              <a:lumOff val="35000"/>
                            </a:schemeClr>
                          </a:solidFill>
                          <a:latin typeface="Verdana" panose="020B0604030504040204" pitchFamily="34" charset="0"/>
                          <a:ea typeface="+mn-ea"/>
                          <a:cs typeface="+mn-cs"/>
                        </a:rPr>
                        <a:t>Kosovo, al amparo de la resolución 1244 del Consejo de Seguridad de las Naciones Unidas</a:t>
                      </a:r>
                    </a:p>
                    <a:p>
                      <a:pPr marL="0" marR="0">
                        <a:spcBef>
                          <a:spcPts val="0"/>
                        </a:spcBef>
                        <a:spcAft>
                          <a:spcPts val="0"/>
                        </a:spcAft>
                      </a:pPr>
                      <a:endParaRPr lang="es-ES" sz="1200" kern="1200" dirty="0">
                        <a:solidFill>
                          <a:schemeClr val="tx1">
                            <a:lumMod val="65000"/>
                            <a:lumOff val="35000"/>
                          </a:schemeClr>
                        </a:solidFill>
                        <a:latin typeface="Verdana" panose="020B0604030504040204" pitchFamily="34" charset="0"/>
                        <a:ea typeface="+mn-ea"/>
                        <a:cs typeface="+mn-cs"/>
                      </a:endParaRPr>
                    </a:p>
                  </a:txBody>
                  <a:tcPr marL="68566" marR="68566" marT="0" marB="0" anchor="ctr"/>
                </a:tc>
                <a:tc>
                  <a:txBody>
                    <a:bodyPr/>
                    <a:lstStyle/>
                    <a:p>
                      <a:pPr algn="ctr"/>
                      <a:r>
                        <a:rPr lang="en-US" sz="1200" kern="1200" dirty="0">
                          <a:solidFill>
                            <a:schemeClr val="tx1">
                              <a:lumMod val="65000"/>
                              <a:lumOff val="35000"/>
                            </a:schemeClr>
                          </a:solidFill>
                          <a:latin typeface="Verdana" panose="020B0604030504040204" pitchFamily="34" charset="0"/>
                          <a:ea typeface="+mn-ea"/>
                          <a:cs typeface="+mn-cs"/>
                        </a:rPr>
                        <a:t>1,8</a:t>
                      </a:r>
                    </a:p>
                  </a:txBody>
                  <a:tcPr marL="91420" marR="91420" marT="45693" marB="45693" anchor="ctr"/>
                </a:tc>
                <a:extLst>
                  <a:ext uri="{0D108BD9-81ED-4DB2-BD59-A6C34878D82A}">
                    <a16:rowId xmlns:a16="http://schemas.microsoft.com/office/drawing/2014/main" val="10003"/>
                  </a:ext>
                </a:extLst>
              </a:tr>
              <a:tr h="548607">
                <a:tc>
                  <a:txBody>
                    <a:bodyPr/>
                    <a:lstStyle/>
                    <a:p>
                      <a:pPr marL="0" marR="0">
                        <a:spcBef>
                          <a:spcPts val="0"/>
                        </a:spcBef>
                        <a:spcAft>
                          <a:spcPts val="0"/>
                        </a:spcAft>
                      </a:pPr>
                      <a:r>
                        <a:rPr lang="pt-BR" sz="1200" kern="1200" dirty="0">
                          <a:solidFill>
                            <a:schemeClr val="tx1">
                              <a:lumMod val="65000"/>
                              <a:lumOff val="35000"/>
                            </a:schemeClr>
                          </a:solidFill>
                          <a:latin typeface="Verdana" panose="020B0604030504040204" pitchFamily="34" charset="0"/>
                          <a:ea typeface="+mn-ea"/>
                          <a:cs typeface="+mn-cs"/>
                        </a:rPr>
                        <a:t>Macedonia del Norte</a:t>
                      </a:r>
                    </a:p>
                  </a:txBody>
                  <a:tcPr marL="68566" marR="68566" marT="0" marB="0" anchor="ctr"/>
                </a:tc>
                <a:tc>
                  <a:txBody>
                    <a:bodyPr/>
                    <a:lstStyle/>
                    <a:p>
                      <a:pPr algn="ctr"/>
                      <a:r>
                        <a:rPr lang="en-US" sz="1200" kern="1200" dirty="0">
                          <a:solidFill>
                            <a:schemeClr val="tx1">
                              <a:lumMod val="65000"/>
                              <a:lumOff val="35000"/>
                            </a:schemeClr>
                          </a:solidFill>
                          <a:latin typeface="Verdana" panose="020B0604030504040204" pitchFamily="34" charset="0"/>
                          <a:ea typeface="+mn-ea"/>
                          <a:cs typeface="+mn-cs"/>
                        </a:rPr>
                        <a:t>2,1</a:t>
                      </a:r>
                    </a:p>
                  </a:txBody>
                  <a:tcPr marL="91420" marR="91420" marT="45693" marB="45693" anchor="ctr"/>
                </a:tc>
                <a:extLst>
                  <a:ext uri="{0D108BD9-81ED-4DB2-BD59-A6C34878D82A}">
                    <a16:rowId xmlns:a16="http://schemas.microsoft.com/office/drawing/2014/main" val="10004"/>
                  </a:ext>
                </a:extLst>
              </a:tr>
              <a:tr h="370614">
                <a:tc>
                  <a:txBody>
                    <a:bodyPr/>
                    <a:lstStyle/>
                    <a:p>
                      <a:r>
                        <a:rPr lang="en-GB" sz="1200" kern="1200" dirty="0">
                          <a:solidFill>
                            <a:schemeClr val="tx1">
                              <a:lumMod val="65000"/>
                              <a:lumOff val="35000"/>
                            </a:schemeClr>
                          </a:solidFill>
                          <a:latin typeface="Verdana" panose="020B0604030504040204" pitchFamily="34" charset="0"/>
                          <a:ea typeface="+mn-ea"/>
                          <a:cs typeface="+mn-cs"/>
                        </a:rPr>
                        <a:t>Albania</a:t>
                      </a:r>
                      <a:endParaRPr lang="en-US" sz="1200" kern="1200" dirty="0">
                        <a:solidFill>
                          <a:schemeClr val="tx1">
                            <a:lumMod val="65000"/>
                            <a:lumOff val="35000"/>
                          </a:schemeClr>
                        </a:solidFill>
                        <a:latin typeface="Verdana" panose="020B0604030504040204" pitchFamily="34" charset="0"/>
                        <a:ea typeface="+mn-ea"/>
                        <a:cs typeface="+mn-cs"/>
                      </a:endParaRPr>
                    </a:p>
                  </a:txBody>
                  <a:tcPr marL="91420" marR="91420" marT="45693" marB="45693" anchor="ctr"/>
                </a:tc>
                <a:tc>
                  <a:txBody>
                    <a:bodyPr/>
                    <a:lstStyle/>
                    <a:p>
                      <a:pPr algn="ctr"/>
                      <a:r>
                        <a:rPr lang="en-US" sz="1200" kern="1200" dirty="0">
                          <a:solidFill>
                            <a:schemeClr val="tx1">
                              <a:lumMod val="65000"/>
                              <a:lumOff val="35000"/>
                            </a:schemeClr>
                          </a:solidFill>
                          <a:latin typeface="Verdana" panose="020B0604030504040204" pitchFamily="34" charset="0"/>
                          <a:ea typeface="+mn-ea"/>
                          <a:cs typeface="+mn-cs"/>
                        </a:rPr>
                        <a:t>2,9</a:t>
                      </a:r>
                    </a:p>
                  </a:txBody>
                  <a:tcPr marL="91420" marR="91420" marT="45693" marB="45693" anchor="ctr"/>
                </a:tc>
                <a:extLst>
                  <a:ext uri="{0D108BD9-81ED-4DB2-BD59-A6C34878D82A}">
                    <a16:rowId xmlns:a16="http://schemas.microsoft.com/office/drawing/2014/main" val="10005"/>
                  </a:ext>
                </a:extLst>
              </a:tr>
              <a:tr h="370614">
                <a:tc>
                  <a:txBody>
                    <a:bodyPr/>
                    <a:lstStyle/>
                    <a:p>
                      <a:r>
                        <a:rPr lang="en-GB" sz="1200" kern="1200" dirty="0">
                          <a:solidFill>
                            <a:schemeClr val="tx1">
                              <a:lumMod val="65000"/>
                              <a:lumOff val="35000"/>
                            </a:schemeClr>
                          </a:solidFill>
                          <a:latin typeface="Verdana" panose="020B0604030504040204" pitchFamily="34" charset="0"/>
                          <a:ea typeface="+mn-ea"/>
                          <a:cs typeface="+mn-cs"/>
                        </a:rPr>
                        <a:t>Serbia</a:t>
                      </a:r>
                      <a:r>
                        <a:rPr lang="en-GB" sz="1000" kern="1200" dirty="0"/>
                        <a:t> </a:t>
                      </a:r>
                      <a:endParaRPr lang="en-US" sz="1000" dirty="0">
                        <a:solidFill>
                          <a:schemeClr val="tx1">
                            <a:lumMod val="65000"/>
                            <a:lumOff val="35000"/>
                          </a:schemeClr>
                        </a:solidFill>
                        <a:latin typeface="+mj-lt"/>
                      </a:endParaRPr>
                    </a:p>
                  </a:txBody>
                  <a:tcPr marL="91420" marR="91420" marT="45693" marB="45693" anchor="ctr"/>
                </a:tc>
                <a:tc>
                  <a:txBody>
                    <a:bodyPr/>
                    <a:lstStyle/>
                    <a:p>
                      <a:pPr algn="ctr"/>
                      <a:r>
                        <a:rPr lang="en-US" sz="1200" kern="1200" dirty="0">
                          <a:solidFill>
                            <a:schemeClr val="tx1">
                              <a:lumMod val="65000"/>
                              <a:lumOff val="35000"/>
                            </a:schemeClr>
                          </a:solidFill>
                          <a:latin typeface="Verdana" panose="020B0604030504040204" pitchFamily="34" charset="0"/>
                          <a:ea typeface="+mn-ea"/>
                          <a:cs typeface="+mn-cs"/>
                        </a:rPr>
                        <a:t>7</a:t>
                      </a:r>
                    </a:p>
                  </a:txBody>
                  <a:tcPr marL="91420" marR="91420" marT="45693" marB="45693" anchor="ctr"/>
                </a:tc>
                <a:extLst>
                  <a:ext uri="{0D108BD9-81ED-4DB2-BD59-A6C34878D82A}">
                    <a16:rowId xmlns:a16="http://schemas.microsoft.com/office/drawing/2014/main" val="10006"/>
                  </a:ext>
                </a:extLst>
              </a:tr>
              <a:tr h="370614">
                <a:tc>
                  <a:txBody>
                    <a:bodyPr/>
                    <a:lstStyle/>
                    <a:p>
                      <a:r>
                        <a:rPr lang="en-GB" sz="1200" kern="1200" dirty="0" err="1">
                          <a:solidFill>
                            <a:schemeClr val="tx1">
                              <a:lumMod val="65000"/>
                              <a:lumOff val="35000"/>
                            </a:schemeClr>
                          </a:solidFill>
                          <a:latin typeface="Verdana" panose="020B0604030504040204" pitchFamily="34" charset="0"/>
                          <a:ea typeface="+mn-ea"/>
                          <a:cs typeface="+mn-cs"/>
                        </a:rPr>
                        <a:t>Turquía</a:t>
                      </a:r>
                      <a:endParaRPr lang="en-US" sz="1200" kern="1200" dirty="0">
                        <a:solidFill>
                          <a:schemeClr val="tx1">
                            <a:lumMod val="65000"/>
                            <a:lumOff val="35000"/>
                          </a:schemeClr>
                        </a:solidFill>
                        <a:latin typeface="Verdana" panose="020B0604030504040204" pitchFamily="34" charset="0"/>
                        <a:ea typeface="+mn-ea"/>
                        <a:cs typeface="+mn-cs"/>
                      </a:endParaRPr>
                    </a:p>
                  </a:txBody>
                  <a:tcPr marL="91420" marR="91420" marT="45693" marB="45693" anchor="ctr"/>
                </a:tc>
                <a:tc>
                  <a:txBody>
                    <a:bodyPr/>
                    <a:lstStyle/>
                    <a:p>
                      <a:pPr algn="ctr"/>
                      <a:r>
                        <a:rPr lang="en-US" sz="1200" kern="1200" dirty="0">
                          <a:solidFill>
                            <a:schemeClr val="tx1">
                              <a:lumMod val="65000"/>
                              <a:lumOff val="35000"/>
                            </a:schemeClr>
                          </a:solidFill>
                          <a:latin typeface="Verdana" panose="020B0604030504040204" pitchFamily="34" charset="0"/>
                          <a:ea typeface="+mn-ea"/>
                          <a:cs typeface="+mn-cs"/>
                        </a:rPr>
                        <a:t>79,2</a:t>
                      </a:r>
                    </a:p>
                  </a:txBody>
                  <a:tcPr marL="91420" marR="91420" marT="45693" marB="45693" anchor="ctr"/>
                </a:tc>
                <a:extLst>
                  <a:ext uri="{0D108BD9-81ED-4DB2-BD59-A6C34878D82A}">
                    <a16:rowId xmlns:a16="http://schemas.microsoft.com/office/drawing/2014/main" val="10007"/>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16C2F47E-286A-4135-8546-B22A7C292580}"/>
              </a:ext>
            </a:extLst>
          </p:cNvPr>
          <p:cNvSpPr>
            <a:spLocks noGrp="1" noChangeArrowheads="1"/>
          </p:cNvSpPr>
          <p:nvPr>
            <p:ph type="title"/>
          </p:nvPr>
        </p:nvSpPr>
        <p:spPr>
          <a:xfrm>
            <a:off x="179388" y="44450"/>
            <a:ext cx="7878762" cy="576263"/>
          </a:xfrm>
        </p:spPr>
        <p:txBody>
          <a:bodyPr/>
          <a:lstStyle/>
          <a:p>
            <a:pPr eaLnBrk="1" hangingPunct="1"/>
            <a:r>
              <a:rPr lang="es-ES" altLang="nl-BE" b="0"/>
              <a:t>Los Tratados: fundamento de la cooperación democrática basada en el derecho</a:t>
            </a:r>
            <a:endParaRPr lang="en-US" altLang="en-US" b="0"/>
          </a:p>
        </p:txBody>
      </p:sp>
      <p:sp>
        <p:nvSpPr>
          <p:cNvPr id="32771" name="Text Box 20">
            <a:extLst>
              <a:ext uri="{FF2B5EF4-FFF2-40B4-BE49-F238E27FC236}">
                <a16:creationId xmlns:a16="http://schemas.microsoft.com/office/drawing/2014/main" id="{796748F5-6651-4BBC-A8E9-BC64063C71C6}"/>
              </a:ext>
            </a:extLst>
          </p:cNvPr>
          <p:cNvSpPr txBox="1">
            <a:spLocks noChangeArrowheads="1"/>
          </p:cNvSpPr>
          <p:nvPr/>
        </p:nvSpPr>
        <p:spPr bwMode="auto">
          <a:xfrm>
            <a:off x="5097463" y="1912938"/>
            <a:ext cx="35290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n-US" b="0" dirty="0">
                <a:solidFill>
                  <a:srgbClr val="595959"/>
                </a:solidFill>
              </a:rPr>
              <a:t>La Comunidad Europea del Carbón y del Acero</a:t>
            </a:r>
          </a:p>
        </p:txBody>
      </p:sp>
      <p:sp>
        <p:nvSpPr>
          <p:cNvPr id="32772" name="Text Box 22">
            <a:extLst>
              <a:ext uri="{FF2B5EF4-FFF2-40B4-BE49-F238E27FC236}">
                <a16:creationId xmlns:a16="http://schemas.microsoft.com/office/drawing/2014/main" id="{0D08864F-FD09-453A-BFB2-6EB4C611D69C}"/>
              </a:ext>
            </a:extLst>
          </p:cNvPr>
          <p:cNvSpPr txBox="1">
            <a:spLocks noChangeArrowheads="1"/>
          </p:cNvSpPr>
          <p:nvPr/>
        </p:nvSpPr>
        <p:spPr bwMode="auto">
          <a:xfrm>
            <a:off x="5097463" y="2314575"/>
            <a:ext cx="37449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b="0">
                <a:solidFill>
                  <a:srgbClr val="595959"/>
                </a:solidFill>
              </a:rPr>
              <a:t>Tratados de Roma: </a:t>
            </a:r>
          </a:p>
          <a:p>
            <a:pPr eaLnBrk="1" hangingPunct="1">
              <a:spcBef>
                <a:spcPct val="0"/>
              </a:spcBef>
              <a:buFontTx/>
              <a:buNone/>
            </a:pPr>
            <a:r>
              <a:rPr lang="en-GB" altLang="en-US" b="0">
                <a:solidFill>
                  <a:srgbClr val="595959"/>
                </a:solidFill>
              </a:rPr>
              <a:t>• Comunidad Económica Europea</a:t>
            </a:r>
          </a:p>
          <a:p>
            <a:pPr eaLnBrk="1" hangingPunct="1">
              <a:spcBef>
                <a:spcPct val="0"/>
              </a:spcBef>
              <a:buFontTx/>
              <a:buNone/>
            </a:pPr>
            <a:r>
              <a:rPr lang="en-GB" altLang="en-US" b="0">
                <a:solidFill>
                  <a:srgbClr val="595959"/>
                </a:solidFill>
              </a:rPr>
              <a:t>• </a:t>
            </a:r>
            <a:r>
              <a:rPr lang="es-ES" altLang="en-US" b="0">
                <a:solidFill>
                  <a:srgbClr val="595959"/>
                </a:solidFill>
              </a:rPr>
              <a:t>Comunidad Europea de la Energía Atómica</a:t>
            </a:r>
          </a:p>
          <a:p>
            <a:pPr eaLnBrk="1" hangingPunct="1">
              <a:spcBef>
                <a:spcPct val="0"/>
              </a:spcBef>
              <a:buFontTx/>
              <a:buNone/>
            </a:pPr>
            <a:r>
              <a:rPr lang="en-GB" altLang="en-US" b="0">
                <a:solidFill>
                  <a:srgbClr val="595959"/>
                </a:solidFill>
              </a:rPr>
              <a:t>(EURATOM)</a:t>
            </a:r>
            <a:endParaRPr lang="fr-FR" altLang="en-US" b="0">
              <a:solidFill>
                <a:srgbClr val="595959"/>
              </a:solidFill>
              <a:latin typeface="Arial" panose="020B0604020202020204" pitchFamily="34" charset="0"/>
            </a:endParaRPr>
          </a:p>
        </p:txBody>
      </p:sp>
      <p:sp>
        <p:nvSpPr>
          <p:cNvPr id="32773" name="Text Box 24">
            <a:extLst>
              <a:ext uri="{FF2B5EF4-FFF2-40B4-BE49-F238E27FC236}">
                <a16:creationId xmlns:a16="http://schemas.microsoft.com/office/drawing/2014/main" id="{42A832D5-0ADA-4F15-BD87-FEC00A9C39D9}"/>
              </a:ext>
            </a:extLst>
          </p:cNvPr>
          <p:cNvSpPr txBox="1">
            <a:spLocks noChangeArrowheads="1"/>
          </p:cNvSpPr>
          <p:nvPr/>
        </p:nvSpPr>
        <p:spPr bwMode="auto">
          <a:xfrm>
            <a:off x="5097463" y="3251200"/>
            <a:ext cx="35290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ES" altLang="en-US" b="0">
                <a:solidFill>
                  <a:srgbClr val="595959"/>
                </a:solidFill>
              </a:rPr>
              <a:t>Acta Única Europea: mercado único</a:t>
            </a:r>
          </a:p>
        </p:txBody>
      </p:sp>
      <p:sp>
        <p:nvSpPr>
          <p:cNvPr id="32774" name="Text Box 26">
            <a:extLst>
              <a:ext uri="{FF2B5EF4-FFF2-40B4-BE49-F238E27FC236}">
                <a16:creationId xmlns:a16="http://schemas.microsoft.com/office/drawing/2014/main" id="{D90A2574-73D2-43BD-ACB1-C6BC6A10C1DE}"/>
              </a:ext>
            </a:extLst>
          </p:cNvPr>
          <p:cNvSpPr txBox="1">
            <a:spLocks noChangeArrowheads="1"/>
          </p:cNvSpPr>
          <p:nvPr/>
        </p:nvSpPr>
        <p:spPr bwMode="auto">
          <a:xfrm>
            <a:off x="5097463" y="3752850"/>
            <a:ext cx="34559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ES" altLang="en-US" b="0">
                <a:solidFill>
                  <a:srgbClr val="595959"/>
                </a:solidFill>
              </a:rPr>
              <a:t>Tratado de la Unión Europea - Maastricht</a:t>
            </a:r>
          </a:p>
        </p:txBody>
      </p:sp>
      <p:sp>
        <p:nvSpPr>
          <p:cNvPr id="32775" name="Text Box 28">
            <a:extLst>
              <a:ext uri="{FF2B5EF4-FFF2-40B4-BE49-F238E27FC236}">
                <a16:creationId xmlns:a16="http://schemas.microsoft.com/office/drawing/2014/main" id="{1D628322-29D4-4C50-A0BD-81AB9BE4B19C}"/>
              </a:ext>
            </a:extLst>
          </p:cNvPr>
          <p:cNvSpPr txBox="1">
            <a:spLocks noChangeArrowheads="1"/>
          </p:cNvSpPr>
          <p:nvPr/>
        </p:nvSpPr>
        <p:spPr bwMode="auto">
          <a:xfrm>
            <a:off x="5097463" y="4119563"/>
            <a:ext cx="331311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b="0">
                <a:solidFill>
                  <a:srgbClr val="595959"/>
                </a:solidFill>
              </a:rPr>
              <a:t>Tratado de Amsterdam </a:t>
            </a:r>
            <a:endParaRPr lang="fr-FR" altLang="en-US" b="0">
              <a:solidFill>
                <a:srgbClr val="595959"/>
              </a:solidFill>
            </a:endParaRPr>
          </a:p>
        </p:txBody>
      </p:sp>
      <p:sp>
        <p:nvSpPr>
          <p:cNvPr id="32776" name="Text Box 19">
            <a:extLst>
              <a:ext uri="{FF2B5EF4-FFF2-40B4-BE49-F238E27FC236}">
                <a16:creationId xmlns:a16="http://schemas.microsoft.com/office/drawing/2014/main" id="{0900716E-6C1C-4EAD-82E0-D17695545377}"/>
              </a:ext>
            </a:extLst>
          </p:cNvPr>
          <p:cNvSpPr txBox="1">
            <a:spLocks noChangeArrowheads="1"/>
          </p:cNvSpPr>
          <p:nvPr/>
        </p:nvSpPr>
        <p:spPr bwMode="auto">
          <a:xfrm>
            <a:off x="4140200" y="1901825"/>
            <a:ext cx="1028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0">
                <a:solidFill>
                  <a:srgbClr val="359AC2"/>
                </a:solidFill>
              </a:rPr>
              <a:t>1952</a:t>
            </a:r>
            <a:endParaRPr lang="en-US" altLang="en-US" sz="1800" b="0">
              <a:solidFill>
                <a:srgbClr val="359AC2"/>
              </a:solidFill>
            </a:endParaRPr>
          </a:p>
        </p:txBody>
      </p:sp>
      <p:sp>
        <p:nvSpPr>
          <p:cNvPr id="32777" name="Text Box 21">
            <a:extLst>
              <a:ext uri="{FF2B5EF4-FFF2-40B4-BE49-F238E27FC236}">
                <a16:creationId xmlns:a16="http://schemas.microsoft.com/office/drawing/2014/main" id="{7B1F13A6-DED9-43ED-A05D-8C56877CA7AD}"/>
              </a:ext>
            </a:extLst>
          </p:cNvPr>
          <p:cNvSpPr txBox="1">
            <a:spLocks noChangeArrowheads="1"/>
          </p:cNvSpPr>
          <p:nvPr/>
        </p:nvSpPr>
        <p:spPr bwMode="auto">
          <a:xfrm>
            <a:off x="4140200" y="2303463"/>
            <a:ext cx="1028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0">
                <a:solidFill>
                  <a:srgbClr val="359AC2"/>
                </a:solidFill>
              </a:rPr>
              <a:t>1958</a:t>
            </a:r>
            <a:endParaRPr lang="en-US" altLang="en-US" sz="1800" b="0">
              <a:solidFill>
                <a:srgbClr val="359AC2"/>
              </a:solidFill>
            </a:endParaRPr>
          </a:p>
        </p:txBody>
      </p:sp>
      <p:sp>
        <p:nvSpPr>
          <p:cNvPr id="32778" name="Text Box 23">
            <a:extLst>
              <a:ext uri="{FF2B5EF4-FFF2-40B4-BE49-F238E27FC236}">
                <a16:creationId xmlns:a16="http://schemas.microsoft.com/office/drawing/2014/main" id="{BA4F8682-F663-4A3E-B60C-442559D22FE7}"/>
              </a:ext>
            </a:extLst>
          </p:cNvPr>
          <p:cNvSpPr txBox="1">
            <a:spLocks noChangeArrowheads="1"/>
          </p:cNvSpPr>
          <p:nvPr/>
        </p:nvSpPr>
        <p:spPr bwMode="auto">
          <a:xfrm>
            <a:off x="4140200" y="3187700"/>
            <a:ext cx="1028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0">
                <a:solidFill>
                  <a:srgbClr val="359AC2"/>
                </a:solidFill>
              </a:rPr>
              <a:t>1987</a:t>
            </a:r>
            <a:endParaRPr lang="en-US" altLang="en-US" sz="1800" b="0">
              <a:solidFill>
                <a:srgbClr val="359AC2"/>
              </a:solidFill>
            </a:endParaRPr>
          </a:p>
        </p:txBody>
      </p:sp>
      <p:sp>
        <p:nvSpPr>
          <p:cNvPr id="32779" name="Text Box 25">
            <a:extLst>
              <a:ext uri="{FF2B5EF4-FFF2-40B4-BE49-F238E27FC236}">
                <a16:creationId xmlns:a16="http://schemas.microsoft.com/office/drawing/2014/main" id="{0889AA58-6973-4046-93DA-A03B9FAB549F}"/>
              </a:ext>
            </a:extLst>
          </p:cNvPr>
          <p:cNvSpPr txBox="1">
            <a:spLocks noChangeArrowheads="1"/>
          </p:cNvSpPr>
          <p:nvPr/>
        </p:nvSpPr>
        <p:spPr bwMode="auto">
          <a:xfrm>
            <a:off x="4140200" y="3671888"/>
            <a:ext cx="1028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0">
                <a:solidFill>
                  <a:srgbClr val="359AC2"/>
                </a:solidFill>
              </a:rPr>
              <a:t>1993</a:t>
            </a:r>
            <a:endParaRPr lang="en-US" altLang="en-US" sz="1800" b="0">
              <a:solidFill>
                <a:srgbClr val="359AC2"/>
              </a:solidFill>
            </a:endParaRPr>
          </a:p>
        </p:txBody>
      </p:sp>
      <p:sp>
        <p:nvSpPr>
          <p:cNvPr id="32780" name="Text Box 27">
            <a:extLst>
              <a:ext uri="{FF2B5EF4-FFF2-40B4-BE49-F238E27FC236}">
                <a16:creationId xmlns:a16="http://schemas.microsoft.com/office/drawing/2014/main" id="{E5325700-5C87-46A1-B083-0488CB680944}"/>
              </a:ext>
            </a:extLst>
          </p:cNvPr>
          <p:cNvSpPr txBox="1">
            <a:spLocks noChangeArrowheads="1"/>
          </p:cNvSpPr>
          <p:nvPr/>
        </p:nvSpPr>
        <p:spPr bwMode="auto">
          <a:xfrm>
            <a:off x="4140200" y="4103688"/>
            <a:ext cx="10525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0">
                <a:solidFill>
                  <a:srgbClr val="359AC2"/>
                </a:solidFill>
              </a:rPr>
              <a:t>1999</a:t>
            </a:r>
          </a:p>
        </p:txBody>
      </p:sp>
      <p:sp>
        <p:nvSpPr>
          <p:cNvPr id="32781" name="Text Box 29">
            <a:extLst>
              <a:ext uri="{FF2B5EF4-FFF2-40B4-BE49-F238E27FC236}">
                <a16:creationId xmlns:a16="http://schemas.microsoft.com/office/drawing/2014/main" id="{AE493117-8439-4A1A-B5B6-6E89EFA0E985}"/>
              </a:ext>
            </a:extLst>
          </p:cNvPr>
          <p:cNvSpPr txBox="1">
            <a:spLocks noChangeArrowheads="1"/>
          </p:cNvSpPr>
          <p:nvPr/>
        </p:nvSpPr>
        <p:spPr bwMode="auto">
          <a:xfrm>
            <a:off x="4140200" y="4535488"/>
            <a:ext cx="10287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0">
                <a:solidFill>
                  <a:srgbClr val="359AC2"/>
                </a:solidFill>
              </a:rPr>
              <a:t>2003</a:t>
            </a:r>
            <a:endParaRPr lang="en-US" altLang="en-US" sz="1800" b="0">
              <a:solidFill>
                <a:srgbClr val="359AC2"/>
              </a:solidFill>
            </a:endParaRPr>
          </a:p>
        </p:txBody>
      </p:sp>
      <p:sp>
        <p:nvSpPr>
          <p:cNvPr id="32782" name="Text Box 30">
            <a:extLst>
              <a:ext uri="{FF2B5EF4-FFF2-40B4-BE49-F238E27FC236}">
                <a16:creationId xmlns:a16="http://schemas.microsoft.com/office/drawing/2014/main" id="{3C22600E-03C6-4D52-AD21-AC0C2343BB43}"/>
              </a:ext>
            </a:extLst>
          </p:cNvPr>
          <p:cNvSpPr txBox="1">
            <a:spLocks noChangeArrowheads="1"/>
          </p:cNvSpPr>
          <p:nvPr/>
        </p:nvSpPr>
        <p:spPr bwMode="auto">
          <a:xfrm>
            <a:off x="5097463" y="4600575"/>
            <a:ext cx="352901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b="0">
                <a:solidFill>
                  <a:srgbClr val="595959"/>
                </a:solidFill>
              </a:rPr>
              <a:t>Tratado de Niza</a:t>
            </a:r>
          </a:p>
        </p:txBody>
      </p:sp>
      <p:sp>
        <p:nvSpPr>
          <p:cNvPr id="32783" name="Text Box 29">
            <a:extLst>
              <a:ext uri="{FF2B5EF4-FFF2-40B4-BE49-F238E27FC236}">
                <a16:creationId xmlns:a16="http://schemas.microsoft.com/office/drawing/2014/main" id="{177905D3-9CF0-4CAA-9552-FA616283281F}"/>
              </a:ext>
            </a:extLst>
          </p:cNvPr>
          <p:cNvSpPr txBox="1">
            <a:spLocks noChangeArrowheads="1"/>
          </p:cNvSpPr>
          <p:nvPr/>
        </p:nvSpPr>
        <p:spPr bwMode="auto">
          <a:xfrm rot="10800000" flipV="1">
            <a:off x="4151313" y="4967288"/>
            <a:ext cx="1041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0">
                <a:solidFill>
                  <a:srgbClr val="359AC2"/>
                </a:solidFill>
              </a:rPr>
              <a:t>2009</a:t>
            </a:r>
            <a:endParaRPr lang="en-US" altLang="en-US" sz="1800" b="0">
              <a:solidFill>
                <a:srgbClr val="359AC2"/>
              </a:solidFill>
            </a:endParaRPr>
          </a:p>
        </p:txBody>
      </p:sp>
      <p:sp>
        <p:nvSpPr>
          <p:cNvPr id="32784" name="Text Box 30">
            <a:extLst>
              <a:ext uri="{FF2B5EF4-FFF2-40B4-BE49-F238E27FC236}">
                <a16:creationId xmlns:a16="http://schemas.microsoft.com/office/drawing/2014/main" id="{A7961345-5648-4387-B5A2-EC5C640F3035}"/>
              </a:ext>
            </a:extLst>
          </p:cNvPr>
          <p:cNvSpPr txBox="1">
            <a:spLocks noChangeArrowheads="1"/>
          </p:cNvSpPr>
          <p:nvPr/>
        </p:nvSpPr>
        <p:spPr bwMode="auto">
          <a:xfrm>
            <a:off x="5097463" y="5040313"/>
            <a:ext cx="35290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b="0">
                <a:solidFill>
                  <a:srgbClr val="595959"/>
                </a:solidFill>
              </a:rPr>
              <a:t>Tratado de Lisboa</a:t>
            </a:r>
          </a:p>
        </p:txBody>
      </p:sp>
      <p:pic>
        <p:nvPicPr>
          <p:cNvPr id="32785" name="Picture 1">
            <a:extLst>
              <a:ext uri="{FF2B5EF4-FFF2-40B4-BE49-F238E27FC236}">
                <a16:creationId xmlns:a16="http://schemas.microsoft.com/office/drawing/2014/main" id="{9BB8AF50-DF22-4504-91DE-A46A7F5E80A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7875" y="1708150"/>
            <a:ext cx="3259138" cy="446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250DD32F-E1D2-4FF8-88FC-E488EBB759D6}"/>
              </a:ext>
            </a:extLst>
          </p:cNvPr>
          <p:cNvSpPr>
            <a:spLocks noGrp="1" noChangeArrowheads="1"/>
          </p:cNvSpPr>
          <p:nvPr>
            <p:ph type="title"/>
          </p:nvPr>
        </p:nvSpPr>
        <p:spPr>
          <a:xfrm>
            <a:off x="250825" y="44450"/>
            <a:ext cx="6913563" cy="596900"/>
          </a:xfrm>
        </p:spPr>
        <p:txBody>
          <a:bodyPr/>
          <a:lstStyle/>
          <a:p>
            <a:pPr eaLnBrk="1" hangingPunct="1"/>
            <a:r>
              <a:rPr lang="es-ES" altLang="nl-BE" b="0"/>
              <a:t>La Carta de los Derechos Fundamentales de la UE</a:t>
            </a:r>
          </a:p>
        </p:txBody>
      </p:sp>
      <p:sp>
        <p:nvSpPr>
          <p:cNvPr id="34819" name="TextBox 5">
            <a:extLst>
              <a:ext uri="{FF2B5EF4-FFF2-40B4-BE49-F238E27FC236}">
                <a16:creationId xmlns:a16="http://schemas.microsoft.com/office/drawing/2014/main" id="{D92D34FA-CB00-4D5B-9861-DB1CC773B3F7}"/>
              </a:ext>
            </a:extLst>
          </p:cNvPr>
          <p:cNvSpPr txBox="1">
            <a:spLocks noChangeArrowheads="1"/>
          </p:cNvSpPr>
          <p:nvPr/>
        </p:nvSpPr>
        <p:spPr bwMode="auto">
          <a:xfrm>
            <a:off x="1157288" y="1069975"/>
            <a:ext cx="67579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n-US" sz="1800" b="0">
                <a:solidFill>
                  <a:srgbClr val="359AC2"/>
                </a:solidFill>
              </a:rPr>
              <a:t>Vinculante para todas las actividades de la UE</a:t>
            </a:r>
          </a:p>
        </p:txBody>
      </p:sp>
      <p:sp>
        <p:nvSpPr>
          <p:cNvPr id="34820" name="TextBox 26">
            <a:extLst>
              <a:ext uri="{FF2B5EF4-FFF2-40B4-BE49-F238E27FC236}">
                <a16:creationId xmlns:a16="http://schemas.microsoft.com/office/drawing/2014/main" id="{CAC55EEE-226E-4414-B4B8-100D711D8E52}"/>
              </a:ext>
            </a:extLst>
          </p:cNvPr>
          <p:cNvSpPr txBox="1">
            <a:spLocks noChangeArrowheads="1"/>
          </p:cNvSpPr>
          <p:nvPr/>
        </p:nvSpPr>
        <p:spPr bwMode="auto">
          <a:xfrm>
            <a:off x="1157288" y="1446213"/>
            <a:ext cx="312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n-US" sz="1800" b="0">
                <a:solidFill>
                  <a:srgbClr val="359AC2"/>
                </a:solidFill>
              </a:rPr>
              <a:t>54 artículos en 6 títulos: </a:t>
            </a:r>
          </a:p>
        </p:txBody>
      </p:sp>
      <p:pic>
        <p:nvPicPr>
          <p:cNvPr id="34821" name="Picture 1">
            <a:extLst>
              <a:ext uri="{FF2B5EF4-FFF2-40B4-BE49-F238E27FC236}">
                <a16:creationId xmlns:a16="http://schemas.microsoft.com/office/drawing/2014/main" id="{50BF86AD-C015-44FE-B4D9-2D9EC58DF5E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5213" y="2066925"/>
            <a:ext cx="6964362" cy="458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2" name="TextBox 5">
            <a:extLst>
              <a:ext uri="{FF2B5EF4-FFF2-40B4-BE49-F238E27FC236}">
                <a16:creationId xmlns:a16="http://schemas.microsoft.com/office/drawing/2014/main" id="{64BB3EEE-656F-4457-BFD9-D83512D99026}"/>
              </a:ext>
            </a:extLst>
          </p:cNvPr>
          <p:cNvSpPr txBox="1">
            <a:spLocks noChangeArrowheads="1"/>
          </p:cNvSpPr>
          <p:nvPr/>
        </p:nvSpPr>
        <p:spPr bwMode="auto">
          <a:xfrm>
            <a:off x="4429125" y="2195513"/>
            <a:ext cx="10969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r>
              <a:rPr lang="fr-BE" altLang="en-US">
                <a:solidFill>
                  <a:srgbClr val="595959"/>
                </a:solidFill>
              </a:rPr>
              <a:t>Libertades</a:t>
            </a:r>
            <a:endParaRPr lang="en-US" altLang="en-US">
              <a:solidFill>
                <a:srgbClr val="595959"/>
              </a:solidFill>
            </a:endParaRPr>
          </a:p>
        </p:txBody>
      </p:sp>
      <p:sp>
        <p:nvSpPr>
          <p:cNvPr id="34823" name="TextBox 5">
            <a:extLst>
              <a:ext uri="{FF2B5EF4-FFF2-40B4-BE49-F238E27FC236}">
                <a16:creationId xmlns:a16="http://schemas.microsoft.com/office/drawing/2014/main" id="{7DE41BF3-7603-4427-9550-A7CD77586487}"/>
              </a:ext>
            </a:extLst>
          </p:cNvPr>
          <p:cNvSpPr txBox="1">
            <a:spLocks noChangeArrowheads="1"/>
          </p:cNvSpPr>
          <p:nvPr/>
        </p:nvSpPr>
        <p:spPr bwMode="auto">
          <a:xfrm>
            <a:off x="6777038" y="2195513"/>
            <a:ext cx="9572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r>
              <a:rPr lang="fr-BE" altLang="en-US">
                <a:solidFill>
                  <a:srgbClr val="595959"/>
                </a:solidFill>
              </a:rPr>
              <a:t>Igualdad</a:t>
            </a:r>
            <a:endParaRPr lang="en-US" altLang="en-US">
              <a:solidFill>
                <a:srgbClr val="595959"/>
              </a:solidFill>
            </a:endParaRPr>
          </a:p>
        </p:txBody>
      </p:sp>
      <p:sp>
        <p:nvSpPr>
          <p:cNvPr id="34824" name="TextBox 5">
            <a:extLst>
              <a:ext uri="{FF2B5EF4-FFF2-40B4-BE49-F238E27FC236}">
                <a16:creationId xmlns:a16="http://schemas.microsoft.com/office/drawing/2014/main" id="{A5895C05-36BC-424C-9EF3-F8C6181CAC5A}"/>
              </a:ext>
            </a:extLst>
          </p:cNvPr>
          <p:cNvSpPr txBox="1">
            <a:spLocks noChangeArrowheads="1"/>
          </p:cNvSpPr>
          <p:nvPr/>
        </p:nvSpPr>
        <p:spPr bwMode="auto">
          <a:xfrm>
            <a:off x="2189163" y="4400550"/>
            <a:ext cx="1162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r>
              <a:rPr lang="fr-BE" altLang="en-US">
                <a:solidFill>
                  <a:srgbClr val="595959"/>
                </a:solidFill>
              </a:rPr>
              <a:t>Solidaridad</a:t>
            </a:r>
            <a:endParaRPr lang="en-US" altLang="en-US">
              <a:solidFill>
                <a:srgbClr val="595959"/>
              </a:solidFill>
            </a:endParaRPr>
          </a:p>
        </p:txBody>
      </p:sp>
      <p:sp>
        <p:nvSpPr>
          <p:cNvPr id="34825" name="TextBox 5">
            <a:extLst>
              <a:ext uri="{FF2B5EF4-FFF2-40B4-BE49-F238E27FC236}">
                <a16:creationId xmlns:a16="http://schemas.microsoft.com/office/drawing/2014/main" id="{672E2BF1-2F45-4BF6-B3FE-841A48396305}"/>
              </a:ext>
            </a:extLst>
          </p:cNvPr>
          <p:cNvSpPr txBox="1">
            <a:spLocks noChangeArrowheads="1"/>
          </p:cNvSpPr>
          <p:nvPr/>
        </p:nvSpPr>
        <p:spPr bwMode="auto">
          <a:xfrm>
            <a:off x="4375150" y="4400550"/>
            <a:ext cx="11414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r>
              <a:rPr lang="en-GB" altLang="en-US">
                <a:solidFill>
                  <a:srgbClr val="595959"/>
                </a:solidFill>
              </a:rPr>
              <a:t>Ciudadanía</a:t>
            </a:r>
          </a:p>
        </p:txBody>
      </p:sp>
      <p:sp>
        <p:nvSpPr>
          <p:cNvPr id="34826" name="TextBox 5">
            <a:extLst>
              <a:ext uri="{FF2B5EF4-FFF2-40B4-BE49-F238E27FC236}">
                <a16:creationId xmlns:a16="http://schemas.microsoft.com/office/drawing/2014/main" id="{3868F2EB-3448-4E73-BC64-4C34EAF4E647}"/>
              </a:ext>
            </a:extLst>
          </p:cNvPr>
          <p:cNvSpPr txBox="1">
            <a:spLocks noChangeArrowheads="1"/>
          </p:cNvSpPr>
          <p:nvPr/>
        </p:nvSpPr>
        <p:spPr bwMode="auto">
          <a:xfrm>
            <a:off x="6896100" y="4400550"/>
            <a:ext cx="838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r>
              <a:rPr lang="fr-BE" altLang="en-US">
                <a:solidFill>
                  <a:srgbClr val="595959"/>
                </a:solidFill>
              </a:rPr>
              <a:t>Justicia</a:t>
            </a:r>
            <a:endParaRPr lang="en-US" altLang="en-US">
              <a:solidFill>
                <a:srgbClr val="595959"/>
              </a:solidFill>
            </a:endParaRPr>
          </a:p>
        </p:txBody>
      </p:sp>
      <p:sp>
        <p:nvSpPr>
          <p:cNvPr id="34827" name="TextBox 5">
            <a:extLst>
              <a:ext uri="{FF2B5EF4-FFF2-40B4-BE49-F238E27FC236}">
                <a16:creationId xmlns:a16="http://schemas.microsoft.com/office/drawing/2014/main" id="{2816A505-3DEB-4E53-AC1B-4472CB8D0503}"/>
              </a:ext>
            </a:extLst>
          </p:cNvPr>
          <p:cNvSpPr txBox="1">
            <a:spLocks noChangeArrowheads="1"/>
          </p:cNvSpPr>
          <p:nvPr/>
        </p:nvSpPr>
        <p:spPr bwMode="auto">
          <a:xfrm>
            <a:off x="2389188" y="2195513"/>
            <a:ext cx="952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r>
              <a:rPr lang="fr-BE" altLang="en-US">
                <a:solidFill>
                  <a:srgbClr val="595959"/>
                </a:solidFill>
              </a:rPr>
              <a:t>Dignidad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3">
            <a:extLst>
              <a:ext uri="{FF2B5EF4-FFF2-40B4-BE49-F238E27FC236}">
                <a16:creationId xmlns:a16="http://schemas.microsoft.com/office/drawing/2014/main" id="{E1F77398-B783-4961-8F33-8B641C4F3F30}"/>
              </a:ext>
            </a:extLst>
          </p:cNvPr>
          <p:cNvSpPr>
            <a:spLocks noGrp="1"/>
          </p:cNvSpPr>
          <p:nvPr>
            <p:ph type="title"/>
          </p:nvPr>
        </p:nvSpPr>
        <p:spPr>
          <a:xfrm>
            <a:off x="628650" y="0"/>
            <a:ext cx="7886700" cy="723900"/>
          </a:xfrm>
        </p:spPr>
        <p:txBody>
          <a:bodyPr/>
          <a:lstStyle/>
          <a:p>
            <a:pPr eaLnBrk="1" hangingPunct="1"/>
            <a:r>
              <a:rPr lang="es-ES" altLang="en-US" sz="2000">
                <a:solidFill>
                  <a:schemeClr val="bg1"/>
                </a:solidFill>
                <a:latin typeface="Verdana" panose="020B0604030504040204" pitchFamily="34" charset="0"/>
                <a:ea typeface="Verdana" panose="020B0604030504040204" pitchFamily="34" charset="0"/>
                <a:cs typeface="Verdana" panose="020B0604030504040204" pitchFamily="34" charset="0"/>
              </a:rPr>
              <a:t>Población de la UE comparada con el resto del mundo</a:t>
            </a:r>
          </a:p>
        </p:txBody>
      </p:sp>
      <p:sp>
        <p:nvSpPr>
          <p:cNvPr id="36867" name="Rectangle 5">
            <a:extLst>
              <a:ext uri="{FF2B5EF4-FFF2-40B4-BE49-F238E27FC236}">
                <a16:creationId xmlns:a16="http://schemas.microsoft.com/office/drawing/2014/main" id="{8D8F9882-3527-4DED-AF0F-577EE51C6D12}"/>
              </a:ext>
            </a:extLst>
          </p:cNvPr>
          <p:cNvSpPr>
            <a:spLocks noChangeArrowheads="1"/>
          </p:cNvSpPr>
          <p:nvPr/>
        </p:nvSpPr>
        <p:spPr bwMode="auto">
          <a:xfrm>
            <a:off x="2014538" y="1327150"/>
            <a:ext cx="40211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n-US" sz="1800">
                <a:solidFill>
                  <a:srgbClr val="359AC2"/>
                </a:solidFill>
                <a:latin typeface="Verdana" panose="020B0604030504040204" pitchFamily="34" charset="0"/>
              </a:rPr>
              <a:t>Población</a:t>
            </a:r>
          </a:p>
          <a:p>
            <a:pPr algn="ctr" eaLnBrk="1" hangingPunct="1">
              <a:lnSpc>
                <a:spcPct val="100000"/>
              </a:lnSpc>
              <a:spcBef>
                <a:spcPct val="0"/>
              </a:spcBef>
              <a:buFontTx/>
              <a:buNone/>
            </a:pPr>
            <a:r>
              <a:rPr lang="es-ES" altLang="en-US" sz="1800">
                <a:solidFill>
                  <a:srgbClr val="359AC2"/>
                </a:solidFill>
                <a:latin typeface="Verdana" panose="020B0604030504040204" pitchFamily="34" charset="0"/>
              </a:rPr>
              <a:t>(en millones de habitantes) </a:t>
            </a:r>
          </a:p>
        </p:txBody>
      </p:sp>
      <p:graphicFrame>
        <p:nvGraphicFramePr>
          <p:cNvPr id="7" name="Chart 6">
            <a:extLst>
              <a:ext uri="{FF2B5EF4-FFF2-40B4-BE49-F238E27FC236}">
                <a16:creationId xmlns:a16="http://schemas.microsoft.com/office/drawing/2014/main" id="{00000000-0008-0000-0600-000002000000}"/>
              </a:ext>
            </a:extLst>
          </p:cNvPr>
          <p:cNvGraphicFramePr>
            <a:graphicFrameLocks/>
          </p:cNvGraphicFramePr>
          <p:nvPr>
            <p:extLst>
              <p:ext uri="{D42A27DB-BD31-4B8C-83A1-F6EECF244321}">
                <p14:modId xmlns:p14="http://schemas.microsoft.com/office/powerpoint/2010/main" val="4033849492"/>
              </p:ext>
            </p:extLst>
          </p:nvPr>
        </p:nvGraphicFramePr>
        <p:xfrm>
          <a:off x="1924049" y="1944814"/>
          <a:ext cx="5295901" cy="448627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3">
            <a:extLst>
              <a:ext uri="{FF2B5EF4-FFF2-40B4-BE49-F238E27FC236}">
                <a16:creationId xmlns:a16="http://schemas.microsoft.com/office/drawing/2014/main" id="{35B25402-D0C8-443F-B776-DE6E1036EAC3}"/>
              </a:ext>
            </a:extLst>
          </p:cNvPr>
          <p:cNvSpPr>
            <a:spLocks noGrp="1"/>
          </p:cNvSpPr>
          <p:nvPr>
            <p:ph type="title"/>
          </p:nvPr>
        </p:nvSpPr>
        <p:spPr>
          <a:xfrm>
            <a:off x="628650" y="0"/>
            <a:ext cx="7886700" cy="723900"/>
          </a:xfrm>
        </p:spPr>
        <p:txBody>
          <a:bodyPr/>
          <a:lstStyle/>
          <a:p>
            <a:pPr eaLnBrk="1" hangingPunct="1"/>
            <a:r>
              <a:rPr lang="es-ES" altLang="en-US" sz="2000" dirty="0">
                <a:solidFill>
                  <a:schemeClr val="bg1"/>
                </a:solidFill>
                <a:latin typeface="Verdana" panose="020B0604030504040204" pitchFamily="34" charset="0"/>
                <a:ea typeface="Verdana" panose="020B0604030504040204" pitchFamily="34" charset="0"/>
                <a:cs typeface="Verdana" panose="020B0604030504040204" pitchFamily="34" charset="0"/>
              </a:rPr>
              <a:t>¿Cuántas personas viven en la UE?</a:t>
            </a:r>
            <a:endParaRPr lang="nl-BE" altLang="nl-BE"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38915" name="Text Box 7">
            <a:extLst>
              <a:ext uri="{FF2B5EF4-FFF2-40B4-BE49-F238E27FC236}">
                <a16:creationId xmlns:a16="http://schemas.microsoft.com/office/drawing/2014/main" id="{C5153A86-09BA-4829-A0DC-44A8EC79ED9B}"/>
              </a:ext>
            </a:extLst>
          </p:cNvPr>
          <p:cNvSpPr txBox="1">
            <a:spLocks noChangeArrowheads="1"/>
          </p:cNvSpPr>
          <p:nvPr/>
        </p:nvSpPr>
        <p:spPr bwMode="auto">
          <a:xfrm>
            <a:off x="1138238" y="954484"/>
            <a:ext cx="6684962"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en-US" altLang="en-US" sz="1800" dirty="0" err="1">
                <a:solidFill>
                  <a:srgbClr val="359AC2"/>
                </a:solidFill>
                <a:latin typeface="Verdana" panose="020B0604030504040204" pitchFamily="34" charset="0"/>
              </a:rPr>
              <a:t>Población</a:t>
            </a:r>
            <a:r>
              <a:rPr lang="en-US" altLang="en-US" sz="1800" dirty="0">
                <a:solidFill>
                  <a:srgbClr val="359AC2"/>
                </a:solidFill>
                <a:latin typeface="Verdana" panose="020B0604030504040204" pitchFamily="34" charset="0"/>
              </a:rPr>
              <a:t> </a:t>
            </a:r>
            <a:r>
              <a:rPr lang="en-US" altLang="en-US" sz="1800" dirty="0" err="1">
                <a:solidFill>
                  <a:srgbClr val="359AC2"/>
                </a:solidFill>
                <a:latin typeface="Verdana" panose="020B0604030504040204" pitchFamily="34" charset="0"/>
              </a:rPr>
              <a:t>en</a:t>
            </a:r>
            <a:r>
              <a:rPr lang="en-US" altLang="en-US" sz="1800" dirty="0">
                <a:solidFill>
                  <a:srgbClr val="359AC2"/>
                </a:solidFill>
                <a:latin typeface="Verdana" panose="020B0604030504040204" pitchFamily="34" charset="0"/>
              </a:rPr>
              <a:t> </a:t>
            </a:r>
            <a:r>
              <a:rPr lang="en-US" altLang="en-US" sz="1800" dirty="0" err="1">
                <a:solidFill>
                  <a:srgbClr val="359AC2"/>
                </a:solidFill>
                <a:latin typeface="Verdana" panose="020B0604030504040204" pitchFamily="34" charset="0"/>
              </a:rPr>
              <a:t>millones</a:t>
            </a:r>
            <a:r>
              <a:rPr lang="en-US" altLang="en-US" sz="1800" dirty="0">
                <a:solidFill>
                  <a:srgbClr val="359AC2"/>
                </a:solidFill>
                <a:latin typeface="Verdana" panose="020B0604030504040204" pitchFamily="34" charset="0"/>
              </a:rPr>
              <a:t> (2019)</a:t>
            </a:r>
          </a:p>
          <a:p>
            <a:pPr algn="ctr" eaLnBrk="1" hangingPunct="1">
              <a:lnSpc>
                <a:spcPct val="100000"/>
              </a:lnSpc>
              <a:spcBef>
                <a:spcPct val="50000"/>
              </a:spcBef>
              <a:buFontTx/>
              <a:buNone/>
            </a:pPr>
            <a:r>
              <a:rPr lang="en-US" altLang="en-US" sz="1800" dirty="0">
                <a:solidFill>
                  <a:srgbClr val="359AC2"/>
                </a:solidFill>
                <a:latin typeface="Verdana" panose="020B0604030504040204" pitchFamily="34" charset="0"/>
              </a:rPr>
              <a:t>446 </a:t>
            </a:r>
            <a:r>
              <a:rPr lang="en-US" altLang="en-US" sz="1800" dirty="0" err="1">
                <a:solidFill>
                  <a:srgbClr val="359AC2"/>
                </a:solidFill>
                <a:latin typeface="Verdana" panose="020B0604030504040204" pitchFamily="34" charset="0"/>
              </a:rPr>
              <a:t>millones</a:t>
            </a:r>
            <a:r>
              <a:rPr lang="en-US" altLang="en-US" sz="1800" dirty="0">
                <a:solidFill>
                  <a:srgbClr val="359AC2"/>
                </a:solidFill>
                <a:latin typeface="Verdana" panose="020B0604030504040204" pitchFamily="34" charset="0"/>
              </a:rPr>
              <a:t> </a:t>
            </a:r>
            <a:r>
              <a:rPr lang="en-US" altLang="en-US" sz="1800" dirty="0" err="1">
                <a:solidFill>
                  <a:srgbClr val="359AC2"/>
                </a:solidFill>
                <a:latin typeface="Verdana" panose="020B0604030504040204" pitchFamily="34" charset="0"/>
              </a:rPr>
              <a:t>en</a:t>
            </a:r>
            <a:r>
              <a:rPr lang="en-US" altLang="en-US" sz="1800" dirty="0">
                <a:solidFill>
                  <a:srgbClr val="359AC2"/>
                </a:solidFill>
                <a:latin typeface="Verdana" panose="020B0604030504040204" pitchFamily="34" charset="0"/>
              </a:rPr>
              <a:t> total</a:t>
            </a:r>
            <a:endParaRPr lang="en-US" altLang="en-US" sz="3600" dirty="0">
              <a:solidFill>
                <a:srgbClr val="359AC2"/>
              </a:solidFill>
              <a:latin typeface="Verdana" panose="020B0604030504040204" pitchFamily="34" charset="0"/>
            </a:endParaRPr>
          </a:p>
        </p:txBody>
      </p:sp>
      <p:graphicFrame>
        <p:nvGraphicFramePr>
          <p:cNvPr id="5" name="Chart 4">
            <a:extLst>
              <a:ext uri="{FF2B5EF4-FFF2-40B4-BE49-F238E27FC236}">
                <a16:creationId xmlns:a16="http://schemas.microsoft.com/office/drawing/2014/main" id="{00000000-0008-0000-0600-000002000000}"/>
              </a:ext>
            </a:extLst>
          </p:cNvPr>
          <p:cNvGraphicFramePr>
            <a:graphicFrameLocks/>
          </p:cNvGraphicFramePr>
          <p:nvPr>
            <p:extLst>
              <p:ext uri="{D42A27DB-BD31-4B8C-83A1-F6EECF244321}">
                <p14:modId xmlns:p14="http://schemas.microsoft.com/office/powerpoint/2010/main" val="407926902"/>
              </p:ext>
            </p:extLst>
          </p:nvPr>
        </p:nvGraphicFramePr>
        <p:xfrm>
          <a:off x="548107" y="1988343"/>
          <a:ext cx="8047786" cy="465296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3">
            <a:extLst>
              <a:ext uri="{FF2B5EF4-FFF2-40B4-BE49-F238E27FC236}">
                <a16:creationId xmlns:a16="http://schemas.microsoft.com/office/drawing/2014/main" id="{2BEDB9F7-4884-4CAD-B4FA-41AEE7A05DA2}"/>
              </a:ext>
            </a:extLst>
          </p:cNvPr>
          <p:cNvSpPr>
            <a:spLocks noGrp="1"/>
          </p:cNvSpPr>
          <p:nvPr>
            <p:ph type="title"/>
          </p:nvPr>
        </p:nvSpPr>
        <p:spPr>
          <a:xfrm>
            <a:off x="628650" y="0"/>
            <a:ext cx="7886700" cy="723900"/>
          </a:xfrm>
        </p:spPr>
        <p:txBody>
          <a:bodyPr/>
          <a:lstStyle/>
          <a:p>
            <a:pPr eaLnBrk="1" hangingPunct="1"/>
            <a:r>
              <a:rPr lang="es-ES" altLang="es-ES" sz="2000">
                <a:solidFill>
                  <a:schemeClr val="bg1"/>
                </a:solidFill>
                <a:latin typeface="Verdana" panose="020B0604030504040204" pitchFamily="34" charset="0"/>
                <a:ea typeface="Verdana" panose="020B0604030504040204" pitchFamily="34" charset="0"/>
                <a:cs typeface="Verdana" panose="020B0604030504040204" pitchFamily="34" charset="0"/>
              </a:rPr>
              <a:t>Economía europea: unidos somos más fuertes </a:t>
            </a:r>
            <a:endParaRPr lang="nl-BE" altLang="nl-BE" sz="200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40963" name="Content Placeholder 4">
            <a:extLst>
              <a:ext uri="{FF2B5EF4-FFF2-40B4-BE49-F238E27FC236}">
                <a16:creationId xmlns:a16="http://schemas.microsoft.com/office/drawing/2014/main" id="{FB07CFE3-C720-45E0-83AE-03A60E1B1636}"/>
              </a:ext>
            </a:extLst>
          </p:cNvPr>
          <p:cNvSpPr>
            <a:spLocks noGrp="1"/>
          </p:cNvSpPr>
          <p:nvPr>
            <p:ph idx="1"/>
          </p:nvPr>
        </p:nvSpPr>
        <p:spPr>
          <a:xfrm>
            <a:off x="900113" y="1470025"/>
            <a:ext cx="7886700" cy="842963"/>
          </a:xfrm>
        </p:spPr>
        <p:txBody>
          <a:bodyPr/>
          <a:lstStyle/>
          <a:p>
            <a:pPr marL="0" indent="0" eaLnBrk="1" hangingPunct="1">
              <a:buFont typeface="Arial" panose="020B0604020202020204" pitchFamily="34" charset="0"/>
              <a:buNone/>
            </a:pPr>
            <a:r>
              <a:rPr lang="es-ES" altLang="es-ES" sz="1800">
                <a:solidFill>
                  <a:srgbClr val="359AC2"/>
                </a:solidFill>
                <a:latin typeface="Verdana" panose="020B0604030504040204" pitchFamily="34" charset="0"/>
                <a:ea typeface="Verdana" panose="020B0604030504040204" pitchFamily="34" charset="0"/>
                <a:cs typeface="Verdana" panose="020B0604030504040204" pitchFamily="34" charset="0"/>
              </a:rPr>
              <a:t>2008: Inicio de la crisis financiera mundial en los Estados Unidos.</a:t>
            </a:r>
          </a:p>
          <a:p>
            <a:pPr marL="0" indent="0" eaLnBrk="1" hangingPunct="1">
              <a:buFont typeface="Arial" panose="020B0604020202020204" pitchFamily="34" charset="0"/>
              <a:buNone/>
            </a:pPr>
            <a:r>
              <a:rPr lang="es-ES" altLang="es-ES" sz="1800">
                <a:solidFill>
                  <a:srgbClr val="359AC2"/>
                </a:solidFill>
                <a:latin typeface="Verdana" panose="020B0604030504040204" pitchFamily="34" charset="0"/>
                <a:ea typeface="Verdana" panose="020B0604030504040204" pitchFamily="34" charset="0"/>
                <a:cs typeface="Verdana" panose="020B0604030504040204" pitchFamily="34" charset="0"/>
              </a:rPr>
              <a:t>Respuesta coordinada de los dirigentes europeos:</a:t>
            </a:r>
          </a:p>
          <a:p>
            <a:pPr marL="0" indent="0" eaLnBrk="1" hangingPunct="1">
              <a:buFont typeface="Arial" panose="020B0604020202020204" pitchFamily="34" charset="0"/>
              <a:buNone/>
            </a:pPr>
            <a:endParaRPr lang="nl-BE" altLang="nl-BE" sz="1800">
              <a:solidFill>
                <a:srgbClr val="359AC2"/>
              </a:solidFill>
              <a:latin typeface="Verdana" panose="020B0604030504040204" pitchFamily="34" charset="0"/>
              <a:ea typeface="Verdana" panose="020B0604030504040204" pitchFamily="34" charset="0"/>
              <a:cs typeface="Verdana" panose="020B0604030504040204" pitchFamily="34" charset="0"/>
            </a:endParaRPr>
          </a:p>
        </p:txBody>
      </p:sp>
      <p:sp>
        <p:nvSpPr>
          <p:cNvPr id="65540" name="Content Placeholder 3">
            <a:extLst>
              <a:ext uri="{FF2B5EF4-FFF2-40B4-BE49-F238E27FC236}">
                <a16:creationId xmlns:a16="http://schemas.microsoft.com/office/drawing/2014/main" id="{1A23875F-C338-4927-856B-5E4615F50EDB}"/>
              </a:ext>
            </a:extLst>
          </p:cNvPr>
          <p:cNvSpPr>
            <a:spLocks noGrp="1"/>
          </p:cNvSpPr>
          <p:nvPr/>
        </p:nvSpPr>
        <p:spPr bwMode="auto">
          <a:xfrm>
            <a:off x="900113" y="2405063"/>
            <a:ext cx="7229475" cy="409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lnSpc>
                <a:spcPct val="90000"/>
              </a:lnSpc>
              <a:spcBef>
                <a:spcPts val="1000"/>
              </a:spcBef>
              <a:buFont typeface="Arial" charset="0"/>
              <a:buChar char="•"/>
              <a:defRPr/>
            </a:pPr>
            <a:r>
              <a:rPr lang="es-ES" altLang="es-ES" sz="1400" b="1" dirty="0">
                <a:solidFill>
                  <a:srgbClr val="595959"/>
                </a:solidFill>
                <a:latin typeface="Verdana" pitchFamily="34" charset="0"/>
              </a:rPr>
              <a:t>Compromiso con el euro y la estabilidad financiera </a:t>
            </a:r>
            <a:br>
              <a:rPr lang="es-ES" altLang="es-ES" sz="1400" b="1" dirty="0">
                <a:solidFill>
                  <a:srgbClr val="595959"/>
                </a:solidFill>
                <a:latin typeface="Verdana" pitchFamily="34" charset="0"/>
              </a:rPr>
            </a:br>
            <a:endParaRPr lang="es-ES" altLang="es-ES" sz="1400" b="1" dirty="0">
              <a:solidFill>
                <a:srgbClr val="595959"/>
              </a:solidFill>
              <a:latin typeface="Verdana" pitchFamily="34" charset="0"/>
            </a:endParaRPr>
          </a:p>
          <a:p>
            <a:pPr marL="228600" indent="-228600" eaLnBrk="1" hangingPunct="1">
              <a:lnSpc>
                <a:spcPct val="90000"/>
              </a:lnSpc>
              <a:spcBef>
                <a:spcPts val="1000"/>
              </a:spcBef>
              <a:buFont typeface="Arial" charset="0"/>
              <a:buChar char="•"/>
              <a:defRPr/>
            </a:pPr>
            <a:r>
              <a:rPr lang="es-ES" altLang="es-ES" sz="1400" b="1" dirty="0">
                <a:solidFill>
                  <a:srgbClr val="595959"/>
                </a:solidFill>
                <a:latin typeface="Verdana" pitchFamily="34" charset="0"/>
              </a:rPr>
              <a:t>Nuevas herramientas de gestión de crisis y reforma de las normas:</a:t>
            </a:r>
          </a:p>
          <a:p>
            <a:pPr marL="228600" indent="-228600" eaLnBrk="1" hangingPunct="1">
              <a:lnSpc>
                <a:spcPct val="90000"/>
              </a:lnSpc>
              <a:spcBef>
                <a:spcPts val="1000"/>
              </a:spcBef>
              <a:buFont typeface="Arial" charset="0"/>
              <a:buNone/>
              <a:defRPr/>
            </a:pPr>
            <a:r>
              <a:rPr lang="es-ES" altLang="es-ES" sz="1400" dirty="0">
                <a:solidFill>
                  <a:srgbClr val="595959"/>
                </a:solidFill>
                <a:latin typeface="Verdana" pitchFamily="34" charset="0"/>
              </a:rPr>
              <a:t>	Mecanismo Europeo de Estabilidad: fondo para ayudar a países con dificultades económicas extraordinarias</a:t>
            </a:r>
          </a:p>
          <a:p>
            <a:pPr marL="228600" indent="-228600" eaLnBrk="1" hangingPunct="1">
              <a:lnSpc>
                <a:spcPct val="90000"/>
              </a:lnSpc>
              <a:spcBef>
                <a:spcPts val="1000"/>
              </a:spcBef>
              <a:buFont typeface="Arial" charset="0"/>
              <a:buNone/>
              <a:defRPr/>
            </a:pPr>
            <a:r>
              <a:rPr lang="es-ES" altLang="es-ES" sz="1400" dirty="0">
                <a:solidFill>
                  <a:srgbClr val="595959"/>
                </a:solidFill>
                <a:latin typeface="Verdana" pitchFamily="34" charset="0"/>
              </a:rPr>
              <a:t>	Nuevas leyes para la estabilidad bancaria</a:t>
            </a:r>
          </a:p>
          <a:p>
            <a:pPr marL="228600" indent="-228600" eaLnBrk="1" hangingPunct="1">
              <a:lnSpc>
                <a:spcPct val="90000"/>
              </a:lnSpc>
              <a:spcBef>
                <a:spcPts val="1000"/>
              </a:spcBef>
              <a:buFont typeface="Arial" charset="0"/>
              <a:buNone/>
              <a:defRPr/>
            </a:pPr>
            <a:r>
              <a:rPr lang="es-ES" altLang="es-ES" sz="1400" dirty="0">
                <a:solidFill>
                  <a:srgbClr val="595959"/>
                </a:solidFill>
                <a:latin typeface="Verdana" pitchFamily="34" charset="0"/>
              </a:rPr>
              <a:t>	Unión bancaria: supervisión bancaria en toda la UE y mecanismo de cierre de bancos en graves dificultades</a:t>
            </a:r>
            <a:br>
              <a:rPr lang="es-ES" altLang="es-ES" sz="1400" dirty="0">
                <a:solidFill>
                  <a:srgbClr val="595959"/>
                </a:solidFill>
                <a:latin typeface="Verdana" pitchFamily="34" charset="0"/>
              </a:rPr>
            </a:br>
            <a:endParaRPr lang="en-GB" altLang="en-US" sz="1400" dirty="0">
              <a:solidFill>
                <a:srgbClr val="595959"/>
              </a:solidFill>
              <a:latin typeface="Verdana" pitchFamily="34" charset="0"/>
            </a:endParaRPr>
          </a:p>
          <a:p>
            <a:pPr marL="285750" indent="-285750" eaLnBrk="1" hangingPunct="1">
              <a:lnSpc>
                <a:spcPct val="90000"/>
              </a:lnSpc>
              <a:spcBef>
                <a:spcPts val="1000"/>
              </a:spcBef>
              <a:buFont typeface="Arial" panose="020B0604020202020204" pitchFamily="34" charset="0"/>
              <a:buChar char="•"/>
              <a:defRPr/>
            </a:pPr>
            <a:r>
              <a:rPr lang="es-ES" altLang="es-ES" sz="1400" b="1" dirty="0">
                <a:solidFill>
                  <a:srgbClr val="595959"/>
                </a:solidFill>
                <a:latin typeface="Verdana" pitchFamily="34" charset="0"/>
              </a:rPr>
              <a:t>Mejora de la gobernanza económica:</a:t>
            </a:r>
          </a:p>
          <a:p>
            <a:pPr marL="228600" indent="-228600" eaLnBrk="1" hangingPunct="1">
              <a:lnSpc>
                <a:spcPct val="90000"/>
              </a:lnSpc>
              <a:spcBef>
                <a:spcPts val="1000"/>
              </a:spcBef>
              <a:buFont typeface="Arial" charset="0"/>
              <a:buNone/>
              <a:defRPr/>
            </a:pPr>
            <a:r>
              <a:rPr lang="es-ES" altLang="es-ES" sz="1400" dirty="0">
                <a:solidFill>
                  <a:srgbClr val="595959"/>
                </a:solidFill>
                <a:latin typeface="Verdana" pitchFamily="34" charset="0"/>
              </a:rPr>
              <a:t>	Semestre Europeo: procedimiento anual de coordinación de presupuestos públicos</a:t>
            </a:r>
          </a:p>
          <a:p>
            <a:pPr marL="228600" indent="-228600" eaLnBrk="1" hangingPunct="1">
              <a:lnSpc>
                <a:spcPct val="90000"/>
              </a:lnSpc>
              <a:spcBef>
                <a:spcPts val="1000"/>
              </a:spcBef>
              <a:buFont typeface="Arial" charset="0"/>
              <a:buNone/>
              <a:defRPr/>
            </a:pPr>
            <a:r>
              <a:rPr lang="es-ES" altLang="es-ES" sz="1400" dirty="0">
                <a:solidFill>
                  <a:srgbClr val="595959"/>
                </a:solidFill>
                <a:latin typeface="Verdana" pitchFamily="34" charset="0"/>
              </a:rPr>
              <a:t>	Pacto por el Euro Plus, «Pacto fiscal europeo»: compromisos mutuos respecto a la solvencia de las finanzas públicas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3">
            <a:extLst>
              <a:ext uri="{FF2B5EF4-FFF2-40B4-BE49-F238E27FC236}">
                <a16:creationId xmlns:a16="http://schemas.microsoft.com/office/drawing/2014/main" id="{FEBAA82E-8209-48CA-A5CA-F624C43BBDBD}"/>
              </a:ext>
            </a:extLst>
          </p:cNvPr>
          <p:cNvSpPr>
            <a:spLocks noGrp="1"/>
          </p:cNvSpPr>
          <p:nvPr>
            <p:ph type="title"/>
          </p:nvPr>
        </p:nvSpPr>
        <p:spPr>
          <a:xfrm>
            <a:off x="282575" y="0"/>
            <a:ext cx="7604125" cy="723900"/>
          </a:xfrm>
        </p:spPr>
        <p:txBody>
          <a:bodyPr/>
          <a:lstStyle/>
          <a:p>
            <a:pPr eaLnBrk="1" hangingPunct="1"/>
            <a:r>
              <a:rPr lang="es-ES" altLang="es-ES" sz="2000">
                <a:solidFill>
                  <a:schemeClr val="bg1"/>
                </a:solidFill>
                <a:latin typeface="Verdana" panose="020B0604030504040204" pitchFamily="34" charset="0"/>
                <a:ea typeface="Verdana" panose="020B0604030504040204" pitchFamily="34" charset="0"/>
                <a:cs typeface="Verdana" panose="020B0604030504040204" pitchFamily="34" charset="0"/>
              </a:rPr>
              <a:t>Un plan de inversión para Europa</a:t>
            </a:r>
          </a:p>
        </p:txBody>
      </p:sp>
      <p:sp>
        <p:nvSpPr>
          <p:cNvPr id="41987" name="Content Placeholder 4">
            <a:extLst>
              <a:ext uri="{FF2B5EF4-FFF2-40B4-BE49-F238E27FC236}">
                <a16:creationId xmlns:a16="http://schemas.microsoft.com/office/drawing/2014/main" id="{07CCA692-F365-470E-A236-4B0EDDB9F189}"/>
              </a:ext>
            </a:extLst>
          </p:cNvPr>
          <p:cNvSpPr>
            <a:spLocks noGrp="1"/>
          </p:cNvSpPr>
          <p:nvPr>
            <p:ph idx="1"/>
          </p:nvPr>
        </p:nvSpPr>
        <p:spPr>
          <a:xfrm>
            <a:off x="1004888" y="1284288"/>
            <a:ext cx="7010400" cy="609600"/>
          </a:xfrm>
        </p:spPr>
        <p:txBody>
          <a:bodyPr/>
          <a:lstStyle/>
          <a:p>
            <a:pPr marL="0" indent="0" eaLnBrk="1" hangingPunct="1">
              <a:buFont typeface="Arial" panose="020B0604020202020204" pitchFamily="34" charset="0"/>
              <a:buNone/>
            </a:pPr>
            <a:r>
              <a:rPr lang="es-ES" altLang="es-ES" sz="1800">
                <a:solidFill>
                  <a:srgbClr val="359AC2"/>
                </a:solidFill>
                <a:latin typeface="Verdana" panose="020B0604030504040204" pitchFamily="34" charset="0"/>
              </a:rPr>
              <a:t>Fondo Europeo para Inversiones Estratégicas</a:t>
            </a:r>
          </a:p>
        </p:txBody>
      </p:sp>
      <p:sp>
        <p:nvSpPr>
          <p:cNvPr id="6" name="TextBox 5"/>
          <p:cNvSpPr txBox="1"/>
          <p:nvPr/>
        </p:nvSpPr>
        <p:spPr>
          <a:xfrm>
            <a:off x="1004888" y="1893888"/>
            <a:ext cx="6841374" cy="3108543"/>
          </a:xfrm>
          <a:prstGeom prst="rect">
            <a:avLst/>
          </a:prstGeom>
          <a:noFill/>
        </p:spPr>
        <p:txBody>
          <a:bodyPr wrap="square" rtlCol="0">
            <a:spAutoFit/>
          </a:bodyPr>
          <a:lstStyle/>
          <a:p>
            <a:r>
              <a:rPr lang="es-ES" sz="1400" dirty="0">
                <a:latin typeface="Verdana" panose="020B0604030504040204" pitchFamily="34" charset="0"/>
                <a:ea typeface="Verdana" panose="020B0604030504040204" pitchFamily="34" charset="0"/>
                <a:cs typeface="Verdana" panose="020B0604030504040204" pitchFamily="34" charset="0"/>
              </a:rPr>
              <a:t>El Plan de Inversiones para Europa, adoptado en noviembre de 2014, utiliza garantías públicas para estimular la inversión privada</a:t>
            </a:r>
            <a:r>
              <a:rPr lang="en-US" sz="1400" dirty="0">
                <a:latin typeface="Verdana" panose="020B0604030504040204" pitchFamily="34" charset="0"/>
                <a:ea typeface="Verdana" panose="020B0604030504040204" pitchFamily="34" charset="0"/>
                <a:cs typeface="Verdana" panose="020B0604030504040204" pitchFamily="34" charset="0"/>
              </a:rPr>
              <a:t>. </a:t>
            </a:r>
          </a:p>
          <a:p>
            <a:endParaRPr lang="en-US" sz="1400" dirty="0">
              <a:latin typeface="Verdana" panose="020B0604030504040204" pitchFamily="34" charset="0"/>
              <a:ea typeface="Verdana" panose="020B0604030504040204" pitchFamily="34" charset="0"/>
              <a:cs typeface="Verdana" panose="020B0604030504040204" pitchFamily="34" charset="0"/>
            </a:endParaRPr>
          </a:p>
          <a:p>
            <a:r>
              <a:rPr lang="en-US" sz="1400" dirty="0">
                <a:latin typeface="Verdana" panose="020B0604030504040204" pitchFamily="34" charset="0"/>
                <a:ea typeface="Verdana" panose="020B0604030504040204" pitchFamily="34" charset="0"/>
                <a:cs typeface="Verdana" panose="020B0604030504040204" pitchFamily="34" charset="0"/>
              </a:rPr>
              <a:t>El </a:t>
            </a:r>
            <a:r>
              <a:rPr lang="en-US" sz="1400" b="1" dirty="0" err="1">
                <a:latin typeface="Verdana" panose="020B0604030504040204" pitchFamily="34" charset="0"/>
                <a:ea typeface="Verdana" panose="020B0604030504040204" pitchFamily="34" charset="0"/>
                <a:cs typeface="Verdana" panose="020B0604030504040204" pitchFamily="34" charset="0"/>
              </a:rPr>
              <a:t>Fondo</a:t>
            </a:r>
            <a:r>
              <a:rPr lang="en-US" sz="1400" b="1" dirty="0">
                <a:latin typeface="Verdana" panose="020B0604030504040204" pitchFamily="34" charset="0"/>
                <a:ea typeface="Verdana" panose="020B0604030504040204" pitchFamily="34" charset="0"/>
                <a:cs typeface="Verdana" panose="020B0604030504040204" pitchFamily="34" charset="0"/>
              </a:rPr>
              <a:t> </a:t>
            </a:r>
            <a:r>
              <a:rPr lang="en-US" sz="1400" b="1" dirty="0" err="1">
                <a:latin typeface="Verdana" panose="020B0604030504040204" pitchFamily="34" charset="0"/>
                <a:ea typeface="Verdana" panose="020B0604030504040204" pitchFamily="34" charset="0"/>
                <a:cs typeface="Verdana" panose="020B0604030504040204" pitchFamily="34" charset="0"/>
              </a:rPr>
              <a:t>Europeo</a:t>
            </a:r>
            <a:r>
              <a:rPr lang="en-US" sz="1400" b="1" dirty="0">
                <a:latin typeface="Verdana" panose="020B0604030504040204" pitchFamily="34" charset="0"/>
                <a:ea typeface="Verdana" panose="020B0604030504040204" pitchFamily="34" charset="0"/>
                <a:cs typeface="Verdana" panose="020B0604030504040204" pitchFamily="34" charset="0"/>
              </a:rPr>
              <a:t> para </a:t>
            </a:r>
            <a:r>
              <a:rPr lang="en-US" sz="1400" b="1" dirty="0" err="1">
                <a:latin typeface="Verdana" panose="020B0604030504040204" pitchFamily="34" charset="0"/>
                <a:ea typeface="Verdana" panose="020B0604030504040204" pitchFamily="34" charset="0"/>
                <a:cs typeface="Verdana" panose="020B0604030504040204" pitchFamily="34" charset="0"/>
              </a:rPr>
              <a:t>Inversiones</a:t>
            </a:r>
            <a:r>
              <a:rPr lang="en-US" sz="1400" b="1" dirty="0">
                <a:latin typeface="Verdana" panose="020B0604030504040204" pitchFamily="34" charset="0"/>
                <a:ea typeface="Verdana" panose="020B0604030504040204" pitchFamily="34" charset="0"/>
                <a:cs typeface="Verdana" panose="020B0604030504040204" pitchFamily="34" charset="0"/>
              </a:rPr>
              <a:t> </a:t>
            </a:r>
            <a:r>
              <a:rPr lang="en-US" sz="1400" b="1" dirty="0" err="1">
                <a:latin typeface="Verdana" panose="020B0604030504040204" pitchFamily="34" charset="0"/>
                <a:ea typeface="Verdana" panose="020B0604030504040204" pitchFamily="34" charset="0"/>
                <a:cs typeface="Verdana" panose="020B0604030504040204" pitchFamily="34" charset="0"/>
              </a:rPr>
              <a:t>Estratégicas</a:t>
            </a:r>
            <a:r>
              <a:rPr lang="en-US" sz="1400" b="1" dirty="0">
                <a:latin typeface="Verdana" panose="020B0604030504040204" pitchFamily="34" charset="0"/>
                <a:ea typeface="Verdana" panose="020B0604030504040204" pitchFamily="34" charset="0"/>
                <a:cs typeface="Verdana" panose="020B0604030504040204" pitchFamily="34" charset="0"/>
              </a:rPr>
              <a:t> </a:t>
            </a:r>
            <a:r>
              <a:rPr lang="en-US" sz="1400" dirty="0" err="1">
                <a:latin typeface="Verdana" panose="020B0604030504040204" pitchFamily="34" charset="0"/>
                <a:ea typeface="Verdana" panose="020B0604030504040204" pitchFamily="34" charset="0"/>
                <a:cs typeface="Verdana" panose="020B0604030504040204" pitchFamily="34" charset="0"/>
              </a:rPr>
              <a:t>incluido</a:t>
            </a:r>
            <a:r>
              <a:rPr lang="en-US" sz="1400" dirty="0">
                <a:latin typeface="Verdana" panose="020B0604030504040204" pitchFamily="34" charset="0"/>
                <a:ea typeface="Verdana" panose="020B0604030504040204" pitchFamily="34" charset="0"/>
                <a:cs typeface="Verdana" panose="020B0604030504040204" pitchFamily="34" charset="0"/>
              </a:rPr>
              <a:t> </a:t>
            </a:r>
            <a:r>
              <a:rPr lang="en-US" sz="1400" dirty="0" err="1">
                <a:latin typeface="Verdana" panose="020B0604030504040204" pitchFamily="34" charset="0"/>
                <a:ea typeface="Verdana" panose="020B0604030504040204" pitchFamily="34" charset="0"/>
                <a:cs typeface="Verdana" panose="020B0604030504040204" pitchFamily="34" charset="0"/>
              </a:rPr>
              <a:t>en</a:t>
            </a:r>
            <a:r>
              <a:rPr lang="en-US" sz="1400" dirty="0">
                <a:latin typeface="Verdana" panose="020B0604030504040204" pitchFamily="34" charset="0"/>
                <a:ea typeface="Verdana" panose="020B0604030504040204" pitchFamily="34" charset="0"/>
                <a:cs typeface="Verdana" panose="020B0604030504040204" pitchFamily="34" charset="0"/>
              </a:rPr>
              <a:t> el Plan </a:t>
            </a:r>
            <a:r>
              <a:rPr lang="en-US" sz="1400" dirty="0" err="1">
                <a:latin typeface="Verdana" panose="020B0604030504040204" pitchFamily="34" charset="0"/>
                <a:ea typeface="Verdana" panose="020B0604030504040204" pitchFamily="34" charset="0"/>
                <a:cs typeface="Verdana" panose="020B0604030504040204" pitchFamily="34" charset="0"/>
              </a:rPr>
              <a:t>ya</a:t>
            </a:r>
            <a:r>
              <a:rPr lang="en-US" sz="1400" dirty="0">
                <a:latin typeface="Verdana" panose="020B0604030504040204" pitchFamily="34" charset="0"/>
                <a:ea typeface="Verdana" panose="020B0604030504040204" pitchFamily="34" charset="0"/>
                <a:cs typeface="Verdana" panose="020B0604030504040204" pitchFamily="34" charset="0"/>
              </a:rPr>
              <a:t> ha </a:t>
            </a:r>
            <a:r>
              <a:rPr lang="en-US" sz="1400" dirty="0" err="1">
                <a:latin typeface="Verdana" panose="020B0604030504040204" pitchFamily="34" charset="0"/>
                <a:ea typeface="Verdana" panose="020B0604030504040204" pitchFamily="34" charset="0"/>
                <a:cs typeface="Verdana" panose="020B0604030504040204" pitchFamily="34" charset="0"/>
              </a:rPr>
              <a:t>movilizado</a:t>
            </a:r>
            <a:r>
              <a:rPr lang="en-US" sz="1400" dirty="0">
                <a:latin typeface="Verdana" panose="020B0604030504040204" pitchFamily="34" charset="0"/>
                <a:ea typeface="Verdana" panose="020B0604030504040204" pitchFamily="34" charset="0"/>
                <a:cs typeface="Verdana" panose="020B0604030504040204" pitchFamily="34" charset="0"/>
              </a:rPr>
              <a:t> </a:t>
            </a:r>
            <a:r>
              <a:rPr lang="en-US" sz="1400" dirty="0" err="1">
                <a:latin typeface="Verdana" panose="020B0604030504040204" pitchFamily="34" charset="0"/>
                <a:ea typeface="Verdana" panose="020B0604030504040204" pitchFamily="34" charset="0"/>
                <a:cs typeface="Verdana" panose="020B0604030504040204" pitchFamily="34" charset="0"/>
              </a:rPr>
              <a:t>inversiones</a:t>
            </a:r>
            <a:r>
              <a:rPr lang="en-US" sz="1400" dirty="0">
                <a:latin typeface="Verdana" panose="020B0604030504040204" pitchFamily="34" charset="0"/>
                <a:ea typeface="Verdana" panose="020B0604030504040204" pitchFamily="34" charset="0"/>
                <a:cs typeface="Verdana" panose="020B0604030504040204" pitchFamily="34" charset="0"/>
              </a:rPr>
              <a:t> </a:t>
            </a:r>
            <a:r>
              <a:rPr lang="en-US" sz="1400" dirty="0" err="1">
                <a:latin typeface="Verdana" panose="020B0604030504040204" pitchFamily="34" charset="0"/>
                <a:ea typeface="Verdana" panose="020B0604030504040204" pitchFamily="34" charset="0"/>
                <a:cs typeface="Verdana" panose="020B0604030504040204" pitchFamily="34" charset="0"/>
              </a:rPr>
              <a:t>por</a:t>
            </a:r>
            <a:r>
              <a:rPr lang="en-US" sz="1400" dirty="0">
                <a:latin typeface="Verdana" panose="020B0604030504040204" pitchFamily="34" charset="0"/>
                <a:ea typeface="Verdana" panose="020B0604030504040204" pitchFamily="34" charset="0"/>
                <a:cs typeface="Verdana" panose="020B0604030504040204" pitchFamily="34" charset="0"/>
              </a:rPr>
              <a:t> valor de 439.000 </a:t>
            </a:r>
            <a:r>
              <a:rPr lang="en-US" sz="1400" dirty="0" err="1">
                <a:latin typeface="Verdana" panose="020B0604030504040204" pitchFamily="34" charset="0"/>
                <a:ea typeface="Verdana" panose="020B0604030504040204" pitchFamily="34" charset="0"/>
                <a:cs typeface="Verdana" panose="020B0604030504040204" pitchFamily="34" charset="0"/>
              </a:rPr>
              <a:t>millones</a:t>
            </a:r>
            <a:r>
              <a:rPr lang="en-US" sz="1400" dirty="0">
                <a:latin typeface="Verdana" panose="020B0604030504040204" pitchFamily="34" charset="0"/>
                <a:ea typeface="Verdana" panose="020B0604030504040204" pitchFamily="34" charset="0"/>
                <a:cs typeface="Verdana" panose="020B0604030504040204" pitchFamily="34" charset="0"/>
              </a:rPr>
              <a:t> de euros (</a:t>
            </a:r>
            <a:r>
              <a:rPr lang="en-US" sz="1400" dirty="0" err="1">
                <a:latin typeface="Verdana" panose="020B0604030504040204" pitchFamily="34" charset="0"/>
                <a:ea typeface="Verdana" panose="020B0604030504040204" pitchFamily="34" charset="0"/>
                <a:cs typeface="Verdana" panose="020B0604030504040204" pitchFamily="34" charset="0"/>
              </a:rPr>
              <a:t>en</a:t>
            </a:r>
            <a:r>
              <a:rPr lang="en-US" sz="1400" dirty="0">
                <a:latin typeface="Verdana" panose="020B0604030504040204" pitchFamily="34" charset="0"/>
                <a:ea typeface="Verdana" panose="020B0604030504040204" pitchFamily="34" charset="0"/>
                <a:cs typeface="Verdana" panose="020B0604030504040204" pitchFamily="34" charset="0"/>
              </a:rPr>
              <a:t> </a:t>
            </a:r>
            <a:r>
              <a:rPr lang="en-US" sz="1400" dirty="0" err="1">
                <a:latin typeface="Verdana" panose="020B0604030504040204" pitchFamily="34" charset="0"/>
                <a:ea typeface="Verdana" panose="020B0604030504040204" pitchFamily="34" charset="0"/>
                <a:cs typeface="Verdana" panose="020B0604030504040204" pitchFamily="34" charset="0"/>
              </a:rPr>
              <a:t>octubre</a:t>
            </a:r>
            <a:r>
              <a:rPr lang="en-US" sz="1400" dirty="0">
                <a:latin typeface="Verdana" panose="020B0604030504040204" pitchFamily="34" charset="0"/>
                <a:ea typeface="Verdana" panose="020B0604030504040204" pitchFamily="34" charset="0"/>
                <a:cs typeface="Verdana" panose="020B0604030504040204" pitchFamily="34" charset="0"/>
              </a:rPr>
              <a:t> de 2019), </a:t>
            </a:r>
            <a:r>
              <a:rPr lang="en-US" sz="1400" dirty="0" err="1">
                <a:latin typeface="Verdana" panose="020B0604030504040204" pitchFamily="34" charset="0"/>
                <a:ea typeface="Verdana" panose="020B0604030504040204" pitchFamily="34" charset="0"/>
                <a:cs typeface="Verdana" panose="020B0604030504040204" pitchFamily="34" charset="0"/>
              </a:rPr>
              <a:t>superando</a:t>
            </a:r>
            <a:r>
              <a:rPr lang="en-US" sz="1400" dirty="0">
                <a:latin typeface="Verdana" panose="020B0604030504040204" pitchFamily="34" charset="0"/>
                <a:ea typeface="Verdana" panose="020B0604030504040204" pitchFamily="34" charset="0"/>
                <a:cs typeface="Verdana" panose="020B0604030504040204" pitchFamily="34" charset="0"/>
              </a:rPr>
              <a:t> las </a:t>
            </a:r>
            <a:r>
              <a:rPr lang="en-US" sz="1400" dirty="0" err="1">
                <a:latin typeface="Verdana" panose="020B0604030504040204" pitchFamily="34" charset="0"/>
                <a:ea typeface="Verdana" panose="020B0604030504040204" pitchFamily="34" charset="0"/>
                <a:cs typeface="Verdana" panose="020B0604030504040204" pitchFamily="34" charset="0"/>
              </a:rPr>
              <a:t>expectativas</a:t>
            </a:r>
            <a:r>
              <a:rPr lang="en-US" sz="1400" dirty="0">
                <a:latin typeface="Verdana" panose="020B0604030504040204" pitchFamily="34" charset="0"/>
                <a:ea typeface="Verdana" panose="020B0604030504040204" pitchFamily="34" charset="0"/>
                <a:cs typeface="Verdana" panose="020B0604030504040204" pitchFamily="34" charset="0"/>
              </a:rPr>
              <a:t>. </a:t>
            </a:r>
          </a:p>
          <a:p>
            <a:endParaRPr lang="en-US" sz="1400" dirty="0">
              <a:latin typeface="Verdana" panose="020B0604030504040204" pitchFamily="34" charset="0"/>
              <a:ea typeface="Verdana" panose="020B0604030504040204" pitchFamily="34" charset="0"/>
              <a:cs typeface="Verdana" panose="020B0604030504040204" pitchFamily="34" charset="0"/>
            </a:endParaRPr>
          </a:p>
          <a:p>
            <a:r>
              <a:rPr lang="es-ES" sz="1400" dirty="0">
                <a:latin typeface="Verdana" panose="020B0604030504040204" pitchFamily="34" charset="0"/>
                <a:ea typeface="Verdana" panose="020B0604030504040204" pitchFamily="34" charset="0"/>
                <a:cs typeface="Verdana" panose="020B0604030504040204" pitchFamily="34" charset="0"/>
              </a:rPr>
              <a:t>Las inversiones del Plan han favorecido la creación de </a:t>
            </a:r>
            <a:r>
              <a:rPr lang="en-US" sz="1400" dirty="0">
                <a:latin typeface="Verdana" panose="020B0604030504040204" pitchFamily="34" charset="0"/>
                <a:ea typeface="Verdana" panose="020B0604030504040204" pitchFamily="34" charset="0"/>
                <a:cs typeface="Verdana" panose="020B0604030504040204" pitchFamily="34" charset="0"/>
              </a:rPr>
              <a:t>1,1 </a:t>
            </a:r>
            <a:r>
              <a:rPr lang="en-US" sz="1400" dirty="0" err="1">
                <a:latin typeface="Verdana" panose="020B0604030504040204" pitchFamily="34" charset="0"/>
                <a:ea typeface="Verdana" panose="020B0604030504040204" pitchFamily="34" charset="0"/>
                <a:cs typeface="Verdana" panose="020B0604030504040204" pitchFamily="34" charset="0"/>
              </a:rPr>
              <a:t>millones</a:t>
            </a:r>
            <a:r>
              <a:rPr lang="en-US" sz="1400" dirty="0">
                <a:latin typeface="Verdana" panose="020B0604030504040204" pitchFamily="34" charset="0"/>
                <a:ea typeface="Verdana" panose="020B0604030504040204" pitchFamily="34" charset="0"/>
                <a:cs typeface="Verdana" panose="020B0604030504040204" pitchFamily="34" charset="0"/>
              </a:rPr>
              <a:t> de </a:t>
            </a:r>
            <a:r>
              <a:rPr lang="en-US" sz="1400" dirty="0" err="1">
                <a:latin typeface="Verdana" panose="020B0604030504040204" pitchFamily="34" charset="0"/>
                <a:ea typeface="Verdana" panose="020B0604030504040204" pitchFamily="34" charset="0"/>
                <a:cs typeface="Verdana" panose="020B0604030504040204" pitchFamily="34" charset="0"/>
              </a:rPr>
              <a:t>puestos</a:t>
            </a:r>
            <a:r>
              <a:rPr lang="en-US" sz="1400" dirty="0">
                <a:latin typeface="Verdana" panose="020B0604030504040204" pitchFamily="34" charset="0"/>
                <a:ea typeface="Verdana" panose="020B0604030504040204" pitchFamily="34" charset="0"/>
                <a:cs typeface="Verdana" panose="020B0604030504040204" pitchFamily="34" charset="0"/>
              </a:rPr>
              <a:t> de trabajo, y se </a:t>
            </a:r>
            <a:r>
              <a:rPr lang="en-US" sz="1400" dirty="0" err="1">
                <a:latin typeface="Verdana" panose="020B0604030504040204" pitchFamily="34" charset="0"/>
                <a:ea typeface="Verdana" panose="020B0604030504040204" pitchFamily="34" charset="0"/>
                <a:cs typeface="Verdana" panose="020B0604030504040204" pitchFamily="34" charset="0"/>
              </a:rPr>
              <a:t>prevé</a:t>
            </a:r>
            <a:r>
              <a:rPr lang="en-US" sz="1400" dirty="0">
                <a:latin typeface="Verdana" panose="020B0604030504040204" pitchFamily="34" charset="0"/>
                <a:ea typeface="Verdana" panose="020B0604030504040204" pitchFamily="34" charset="0"/>
                <a:cs typeface="Verdana" panose="020B0604030504040204" pitchFamily="34" charset="0"/>
              </a:rPr>
              <a:t> que </a:t>
            </a:r>
            <a:r>
              <a:rPr lang="en-US" sz="1400" dirty="0" err="1">
                <a:latin typeface="Verdana" panose="020B0604030504040204" pitchFamily="34" charset="0"/>
                <a:ea typeface="Verdana" panose="020B0604030504040204" pitchFamily="34" charset="0"/>
                <a:cs typeface="Verdana" panose="020B0604030504040204" pitchFamily="34" charset="0"/>
              </a:rPr>
              <a:t>esta</a:t>
            </a:r>
            <a:r>
              <a:rPr lang="en-US" sz="1400" dirty="0">
                <a:latin typeface="Verdana" panose="020B0604030504040204" pitchFamily="34" charset="0"/>
                <a:ea typeface="Verdana" panose="020B0604030504040204" pitchFamily="34" charset="0"/>
                <a:cs typeface="Verdana" panose="020B0604030504040204" pitchFamily="34" charset="0"/>
              </a:rPr>
              <a:t> </a:t>
            </a:r>
            <a:r>
              <a:rPr lang="en-US" sz="1400" dirty="0" err="1">
                <a:latin typeface="Verdana" panose="020B0604030504040204" pitchFamily="34" charset="0"/>
                <a:ea typeface="Verdana" panose="020B0604030504040204" pitchFamily="34" charset="0"/>
                <a:cs typeface="Verdana" panose="020B0604030504040204" pitchFamily="34" charset="0"/>
              </a:rPr>
              <a:t>cifra</a:t>
            </a:r>
            <a:r>
              <a:rPr lang="en-US" sz="1400" dirty="0">
                <a:latin typeface="Verdana" panose="020B0604030504040204" pitchFamily="34" charset="0"/>
                <a:ea typeface="Verdana" panose="020B0604030504040204" pitchFamily="34" charset="0"/>
                <a:cs typeface="Verdana" panose="020B0604030504040204" pitchFamily="34" charset="0"/>
              </a:rPr>
              <a:t> </a:t>
            </a:r>
            <a:r>
              <a:rPr lang="en-US" sz="1400" dirty="0" err="1">
                <a:latin typeface="Verdana" panose="020B0604030504040204" pitchFamily="34" charset="0"/>
                <a:ea typeface="Verdana" panose="020B0604030504040204" pitchFamily="34" charset="0"/>
                <a:cs typeface="Verdana" panose="020B0604030504040204" pitchFamily="34" charset="0"/>
              </a:rPr>
              <a:t>alcance</a:t>
            </a:r>
            <a:r>
              <a:rPr lang="en-US" sz="1400" dirty="0">
                <a:latin typeface="Verdana" panose="020B0604030504040204" pitchFamily="34" charset="0"/>
                <a:ea typeface="Verdana" panose="020B0604030504040204" pitchFamily="34" charset="0"/>
                <a:cs typeface="Verdana" panose="020B0604030504040204" pitchFamily="34" charset="0"/>
              </a:rPr>
              <a:t> </a:t>
            </a:r>
            <a:r>
              <a:rPr lang="en-US" sz="1400" dirty="0" err="1">
                <a:latin typeface="Verdana" panose="020B0604030504040204" pitchFamily="34" charset="0"/>
                <a:ea typeface="Verdana" panose="020B0604030504040204" pitchFamily="34" charset="0"/>
                <a:cs typeface="Verdana" panose="020B0604030504040204" pitchFamily="34" charset="0"/>
              </a:rPr>
              <a:t>los</a:t>
            </a:r>
            <a:r>
              <a:rPr lang="en-US" sz="1400" dirty="0">
                <a:latin typeface="Verdana" panose="020B0604030504040204" pitchFamily="34" charset="0"/>
                <a:ea typeface="Verdana" panose="020B0604030504040204" pitchFamily="34" charset="0"/>
                <a:cs typeface="Verdana" panose="020B0604030504040204" pitchFamily="34" charset="0"/>
              </a:rPr>
              <a:t> 1,7 </a:t>
            </a:r>
            <a:r>
              <a:rPr lang="en-US" sz="1400" dirty="0" err="1">
                <a:latin typeface="Verdana" panose="020B0604030504040204" pitchFamily="34" charset="0"/>
                <a:ea typeface="Verdana" panose="020B0604030504040204" pitchFamily="34" charset="0"/>
                <a:cs typeface="Verdana" panose="020B0604030504040204" pitchFamily="34" charset="0"/>
              </a:rPr>
              <a:t>millones</a:t>
            </a:r>
            <a:r>
              <a:rPr lang="en-US" sz="1400" dirty="0">
                <a:latin typeface="Verdana" panose="020B0604030504040204" pitchFamily="34" charset="0"/>
                <a:ea typeface="Verdana" panose="020B0604030504040204" pitchFamily="34" charset="0"/>
                <a:cs typeface="Verdana" panose="020B0604030504040204" pitchFamily="34" charset="0"/>
              </a:rPr>
              <a:t> de </a:t>
            </a:r>
            <a:r>
              <a:rPr lang="en-US" sz="1400" dirty="0" err="1">
                <a:latin typeface="Verdana" panose="020B0604030504040204" pitchFamily="34" charset="0"/>
                <a:ea typeface="Verdana" panose="020B0604030504040204" pitchFamily="34" charset="0"/>
                <a:cs typeface="Verdana" panose="020B0604030504040204" pitchFamily="34" charset="0"/>
              </a:rPr>
              <a:t>aquí</a:t>
            </a:r>
            <a:r>
              <a:rPr lang="en-US" sz="1400" dirty="0">
                <a:latin typeface="Verdana" panose="020B0604030504040204" pitchFamily="34" charset="0"/>
                <a:ea typeface="Verdana" panose="020B0604030504040204" pitchFamily="34" charset="0"/>
                <a:cs typeface="Verdana" panose="020B0604030504040204" pitchFamily="34" charset="0"/>
              </a:rPr>
              <a:t> a 2022. </a:t>
            </a:r>
          </a:p>
          <a:p>
            <a:endParaRPr lang="en-US" sz="1400" dirty="0">
              <a:latin typeface="Verdana" panose="020B0604030504040204" pitchFamily="34" charset="0"/>
              <a:ea typeface="Verdana" panose="020B0604030504040204" pitchFamily="34" charset="0"/>
              <a:cs typeface="Verdana" panose="020B0604030504040204" pitchFamily="34" charset="0"/>
            </a:endParaRPr>
          </a:p>
          <a:p>
            <a:r>
              <a:rPr lang="en-US" sz="1400" dirty="0">
                <a:latin typeface="Verdana" panose="020B0604030504040204" pitchFamily="34" charset="0"/>
                <a:ea typeface="Verdana" panose="020B0604030504040204" pitchFamily="34" charset="0"/>
                <a:cs typeface="Verdana" panose="020B0604030504040204" pitchFamily="34" charset="0"/>
              </a:rPr>
              <a:t>Se </a:t>
            </a:r>
            <a:r>
              <a:rPr lang="en-US" sz="1400" dirty="0" err="1">
                <a:latin typeface="Verdana" panose="020B0604030504040204" pitchFamily="34" charset="0"/>
                <a:ea typeface="Verdana" panose="020B0604030504040204" pitchFamily="34" charset="0"/>
                <a:cs typeface="Verdana" panose="020B0604030504040204" pitchFamily="34" charset="0"/>
              </a:rPr>
              <a:t>prevé</a:t>
            </a:r>
            <a:r>
              <a:rPr lang="en-US" sz="1400" dirty="0">
                <a:latin typeface="Verdana" panose="020B0604030504040204" pitchFamily="34" charset="0"/>
                <a:ea typeface="Verdana" panose="020B0604030504040204" pitchFamily="34" charset="0"/>
                <a:cs typeface="Verdana" panose="020B0604030504040204" pitchFamily="34" charset="0"/>
              </a:rPr>
              <a:t> que </a:t>
            </a:r>
            <a:r>
              <a:rPr lang="en-US" sz="1400" dirty="0" err="1">
                <a:latin typeface="Verdana" panose="020B0604030504040204" pitchFamily="34" charset="0"/>
                <a:ea typeface="Verdana" panose="020B0604030504040204" pitchFamily="34" charset="0"/>
                <a:cs typeface="Verdana" panose="020B0604030504040204" pitchFamily="34" charset="0"/>
              </a:rPr>
              <a:t>más</a:t>
            </a:r>
            <a:r>
              <a:rPr lang="en-US" sz="1400" dirty="0">
                <a:latin typeface="Verdana" panose="020B0604030504040204" pitchFamily="34" charset="0"/>
                <a:ea typeface="Verdana" panose="020B0604030504040204" pitchFamily="34" charset="0"/>
                <a:cs typeface="Verdana" panose="020B0604030504040204" pitchFamily="34" charset="0"/>
              </a:rPr>
              <a:t> de un </a:t>
            </a:r>
            <a:r>
              <a:rPr lang="en-US" sz="1400" dirty="0" err="1">
                <a:latin typeface="Verdana" panose="020B0604030504040204" pitchFamily="34" charset="0"/>
                <a:ea typeface="Verdana" panose="020B0604030504040204" pitchFamily="34" charset="0"/>
                <a:cs typeface="Verdana" panose="020B0604030504040204" pitchFamily="34" charset="0"/>
              </a:rPr>
              <a:t>millón</a:t>
            </a:r>
            <a:r>
              <a:rPr lang="en-US" sz="1400" dirty="0">
                <a:latin typeface="Verdana" panose="020B0604030504040204" pitchFamily="34" charset="0"/>
                <a:ea typeface="Verdana" panose="020B0604030504040204" pitchFamily="34" charset="0"/>
                <a:cs typeface="Verdana" panose="020B0604030504040204" pitchFamily="34" charset="0"/>
              </a:rPr>
              <a:t> de </a:t>
            </a:r>
            <a:r>
              <a:rPr lang="en-US" sz="1400" dirty="0" err="1">
                <a:latin typeface="Verdana" panose="020B0604030504040204" pitchFamily="34" charset="0"/>
                <a:ea typeface="Verdana" panose="020B0604030504040204" pitchFamily="34" charset="0"/>
                <a:cs typeface="Verdana" panose="020B0604030504040204" pitchFamily="34" charset="0"/>
              </a:rPr>
              <a:t>pymes</a:t>
            </a:r>
            <a:r>
              <a:rPr lang="en-US" sz="1400" dirty="0">
                <a:latin typeface="Verdana" panose="020B0604030504040204" pitchFamily="34" charset="0"/>
                <a:ea typeface="Verdana" panose="020B0604030504040204" pitchFamily="34" charset="0"/>
                <a:cs typeface="Verdana" panose="020B0604030504040204" pitchFamily="34" charset="0"/>
              </a:rPr>
              <a:t> se </a:t>
            </a:r>
            <a:r>
              <a:rPr lang="en-US" sz="1400" dirty="0" err="1">
                <a:latin typeface="Verdana" panose="020B0604030504040204" pitchFamily="34" charset="0"/>
                <a:ea typeface="Verdana" panose="020B0604030504040204" pitchFamily="34" charset="0"/>
                <a:cs typeface="Verdana" panose="020B0604030504040204" pitchFamily="34" charset="0"/>
              </a:rPr>
              <a:t>beneficien</a:t>
            </a:r>
            <a:r>
              <a:rPr lang="en-US" sz="1400" dirty="0">
                <a:latin typeface="Verdana" panose="020B0604030504040204" pitchFamily="34" charset="0"/>
                <a:ea typeface="Verdana" panose="020B0604030504040204" pitchFamily="34" charset="0"/>
                <a:cs typeface="Verdana" panose="020B0604030504040204" pitchFamily="34" charset="0"/>
              </a:rPr>
              <a:t> de un </a:t>
            </a:r>
            <a:r>
              <a:rPr lang="en-US" sz="1400" dirty="0" err="1">
                <a:latin typeface="Verdana" panose="020B0604030504040204" pitchFamily="34" charset="0"/>
                <a:ea typeface="Verdana" panose="020B0604030504040204" pitchFamily="34" charset="0"/>
                <a:cs typeface="Verdana" panose="020B0604030504040204" pitchFamily="34" charset="0"/>
              </a:rPr>
              <a:t>mejor</a:t>
            </a:r>
            <a:r>
              <a:rPr lang="en-US" sz="1400" dirty="0">
                <a:latin typeface="Verdana" panose="020B0604030504040204" pitchFamily="34" charset="0"/>
                <a:ea typeface="Verdana" panose="020B0604030504040204" pitchFamily="34" charset="0"/>
                <a:cs typeface="Verdana" panose="020B0604030504040204" pitchFamily="34" charset="0"/>
              </a:rPr>
              <a:t> </a:t>
            </a:r>
            <a:r>
              <a:rPr lang="en-US" sz="1400" dirty="0" err="1">
                <a:latin typeface="Verdana" panose="020B0604030504040204" pitchFamily="34" charset="0"/>
                <a:ea typeface="Verdana" panose="020B0604030504040204" pitchFamily="34" charset="0"/>
                <a:cs typeface="Verdana" panose="020B0604030504040204" pitchFamily="34" charset="0"/>
              </a:rPr>
              <a:t>acceso</a:t>
            </a:r>
            <a:r>
              <a:rPr lang="en-US" sz="1400" dirty="0">
                <a:latin typeface="Verdana" panose="020B0604030504040204" pitchFamily="34" charset="0"/>
                <a:ea typeface="Verdana" panose="020B0604030504040204" pitchFamily="34" charset="0"/>
                <a:cs typeface="Verdana" panose="020B0604030504040204" pitchFamily="34" charset="0"/>
              </a:rPr>
              <a:t> a la </a:t>
            </a:r>
            <a:r>
              <a:rPr lang="en-US" sz="1400" dirty="0" err="1">
                <a:latin typeface="Verdana" panose="020B0604030504040204" pitchFamily="34" charset="0"/>
                <a:ea typeface="Verdana" panose="020B0604030504040204" pitchFamily="34" charset="0"/>
                <a:cs typeface="Verdana" panose="020B0604030504040204" pitchFamily="34" charset="0"/>
              </a:rPr>
              <a:t>financiación</a:t>
            </a:r>
            <a:r>
              <a:rPr lang="en-US" sz="1400" dirty="0">
                <a:latin typeface="Verdana" panose="020B0604030504040204" pitchFamily="34" charset="0"/>
                <a:ea typeface="Verdana" panose="020B0604030504040204" pitchFamily="34" charset="0"/>
                <a:cs typeface="Verdana" panose="020B0604030504040204" pitchFamily="34" charset="0"/>
              </a:rPr>
              <a:t> y el Plan ha </a:t>
            </a:r>
            <a:r>
              <a:rPr lang="en-US" sz="1400" dirty="0" err="1">
                <a:latin typeface="Verdana" panose="020B0604030504040204" pitchFamily="34" charset="0"/>
                <a:ea typeface="Verdana" panose="020B0604030504040204" pitchFamily="34" charset="0"/>
                <a:cs typeface="Verdana" panose="020B0604030504040204" pitchFamily="34" charset="0"/>
              </a:rPr>
              <a:t>contribuido</a:t>
            </a:r>
            <a:r>
              <a:rPr lang="en-US" sz="1400" dirty="0">
                <a:latin typeface="Verdana" panose="020B0604030504040204" pitchFamily="34" charset="0"/>
                <a:ea typeface="Verdana" panose="020B0604030504040204" pitchFamily="34" charset="0"/>
                <a:cs typeface="Verdana" panose="020B0604030504040204" pitchFamily="34" charset="0"/>
              </a:rPr>
              <a:t> a </a:t>
            </a:r>
            <a:r>
              <a:rPr lang="en-US" sz="1400" dirty="0" err="1">
                <a:latin typeface="Verdana" panose="020B0604030504040204" pitchFamily="34" charset="0"/>
                <a:ea typeface="Verdana" panose="020B0604030504040204" pitchFamily="34" charset="0"/>
                <a:cs typeface="Verdana" panose="020B0604030504040204" pitchFamily="34" charset="0"/>
              </a:rPr>
              <a:t>impulsar</a:t>
            </a:r>
            <a:r>
              <a:rPr lang="en-US" sz="1400" dirty="0">
                <a:latin typeface="Verdana" panose="020B0604030504040204" pitchFamily="34" charset="0"/>
                <a:ea typeface="Verdana" panose="020B0604030504040204" pitchFamily="34" charset="0"/>
                <a:cs typeface="Verdana" panose="020B0604030504040204" pitchFamily="34" charset="0"/>
              </a:rPr>
              <a:t> el </a:t>
            </a:r>
            <a:r>
              <a:rPr lang="en-US" sz="1400" dirty="0" err="1">
                <a:latin typeface="Verdana" panose="020B0604030504040204" pitchFamily="34" charset="0"/>
                <a:ea typeface="Verdana" panose="020B0604030504040204" pitchFamily="34" charset="0"/>
                <a:cs typeface="Verdana" panose="020B0604030504040204" pitchFamily="34" charset="0"/>
              </a:rPr>
              <a:t>Producto</a:t>
            </a:r>
            <a:r>
              <a:rPr lang="en-US" sz="1400" dirty="0">
                <a:latin typeface="Verdana" panose="020B0604030504040204" pitchFamily="34" charset="0"/>
                <a:ea typeface="Verdana" panose="020B0604030504040204" pitchFamily="34" charset="0"/>
                <a:cs typeface="Verdana" panose="020B0604030504040204" pitchFamily="34" charset="0"/>
              </a:rPr>
              <a:t> Interior </a:t>
            </a:r>
            <a:r>
              <a:rPr lang="en-US" sz="1400" dirty="0" err="1">
                <a:latin typeface="Verdana" panose="020B0604030504040204" pitchFamily="34" charset="0"/>
                <a:ea typeface="Verdana" panose="020B0604030504040204" pitchFamily="34" charset="0"/>
                <a:cs typeface="Verdana" panose="020B0604030504040204" pitchFamily="34" charset="0"/>
              </a:rPr>
              <a:t>Bruto</a:t>
            </a:r>
            <a:r>
              <a:rPr lang="en-US" sz="1400" dirty="0">
                <a:latin typeface="Verdana" panose="020B0604030504040204" pitchFamily="34" charset="0"/>
                <a:ea typeface="Verdana" panose="020B0604030504040204" pitchFamily="34" charset="0"/>
                <a:cs typeface="Verdana" panose="020B0604030504040204" pitchFamily="34" charset="0"/>
              </a:rPr>
              <a:t> de la UE </a:t>
            </a:r>
            <a:r>
              <a:rPr lang="en-US" sz="1400" dirty="0" err="1">
                <a:latin typeface="Verdana" panose="020B0604030504040204" pitchFamily="34" charset="0"/>
                <a:ea typeface="Verdana" panose="020B0604030504040204" pitchFamily="34" charset="0"/>
                <a:cs typeface="Verdana" panose="020B0604030504040204" pitchFamily="34" charset="0"/>
              </a:rPr>
              <a:t>en</a:t>
            </a:r>
            <a:r>
              <a:rPr lang="en-US" sz="1400" dirty="0">
                <a:latin typeface="Verdana" panose="020B0604030504040204" pitchFamily="34" charset="0"/>
                <a:ea typeface="Verdana" panose="020B0604030504040204" pitchFamily="34" charset="0"/>
                <a:cs typeface="Verdana" panose="020B0604030504040204" pitchFamily="34" charset="0"/>
              </a:rPr>
              <a:t> un 0,90 %.</a:t>
            </a:r>
            <a:endParaRPr lang="fr-BE" sz="1400" dirty="0">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3">
            <a:extLst>
              <a:ext uri="{FF2B5EF4-FFF2-40B4-BE49-F238E27FC236}">
                <a16:creationId xmlns:a16="http://schemas.microsoft.com/office/drawing/2014/main" id="{016413C5-9486-4834-8EF7-8E8F0C00C600}"/>
              </a:ext>
            </a:extLst>
          </p:cNvPr>
          <p:cNvSpPr>
            <a:spLocks noGrp="1"/>
          </p:cNvSpPr>
          <p:nvPr>
            <p:ph type="title"/>
          </p:nvPr>
        </p:nvSpPr>
        <p:spPr>
          <a:xfrm>
            <a:off x="628650" y="0"/>
            <a:ext cx="7886700" cy="723900"/>
          </a:xfrm>
        </p:spPr>
        <p:txBody>
          <a:bodyPr/>
          <a:lstStyle/>
          <a:p>
            <a:pPr eaLnBrk="1" hangingPunct="1"/>
            <a:r>
              <a:rPr lang="es-ES" altLang="es-ES" sz="2000">
                <a:solidFill>
                  <a:schemeClr val="bg1"/>
                </a:solidFill>
                <a:latin typeface="Verdana" panose="020B0604030504040204" pitchFamily="34" charset="0"/>
                <a:ea typeface="Verdana" panose="020B0604030504040204" pitchFamily="34" charset="0"/>
                <a:cs typeface="Verdana" panose="020B0604030504040204" pitchFamily="34" charset="0"/>
              </a:rPr>
              <a:t>Unión bancaria: bancos seguros y fiables</a:t>
            </a:r>
            <a:endParaRPr lang="nl-BE" altLang="nl-BE" sz="200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44035" name="Content Placeholder 4">
            <a:extLst>
              <a:ext uri="{FF2B5EF4-FFF2-40B4-BE49-F238E27FC236}">
                <a16:creationId xmlns:a16="http://schemas.microsoft.com/office/drawing/2014/main" id="{6F2ADCFF-A191-4EDB-A3BD-CB3C58020F9F}"/>
              </a:ext>
            </a:extLst>
          </p:cNvPr>
          <p:cNvSpPr>
            <a:spLocks noGrp="1"/>
          </p:cNvSpPr>
          <p:nvPr>
            <p:ph idx="1"/>
          </p:nvPr>
        </p:nvSpPr>
        <p:spPr>
          <a:xfrm>
            <a:off x="1200150" y="1260475"/>
            <a:ext cx="6243638" cy="433388"/>
          </a:xfrm>
        </p:spPr>
        <p:txBody>
          <a:bodyPr/>
          <a:lstStyle/>
          <a:p>
            <a:pPr marL="0" indent="0" eaLnBrk="1" hangingPunct="1">
              <a:buFont typeface="Arial" panose="020B0604020202020204" pitchFamily="34" charset="0"/>
              <a:buNone/>
            </a:pPr>
            <a:r>
              <a:rPr lang="es-ES" altLang="es-ES" sz="1800">
                <a:solidFill>
                  <a:srgbClr val="359AC2"/>
                </a:solidFill>
                <a:latin typeface="Verdana" panose="020B0604030504040204" pitchFamily="34" charset="0"/>
                <a:ea typeface="Verdana" panose="020B0604030504040204" pitchFamily="34" charset="0"/>
                <a:cs typeface="Verdana" panose="020B0604030504040204" pitchFamily="34" charset="0"/>
              </a:rPr>
              <a:t>Respuesta de la UE a la crisis financiera:  </a:t>
            </a:r>
          </a:p>
          <a:p>
            <a:pPr marL="0" indent="0" eaLnBrk="1" hangingPunct="1">
              <a:buFont typeface="Arial" panose="020B0604020202020204" pitchFamily="34" charset="0"/>
              <a:buNone/>
            </a:pPr>
            <a:endParaRPr lang="nl-BE" altLang="nl-BE" sz="1800">
              <a:solidFill>
                <a:srgbClr val="359AC2"/>
              </a:solidFill>
              <a:latin typeface="Verdana" panose="020B0604030504040204" pitchFamily="34" charset="0"/>
              <a:ea typeface="Verdana" panose="020B0604030504040204" pitchFamily="34" charset="0"/>
              <a:cs typeface="Verdana" panose="020B0604030504040204" pitchFamily="34" charset="0"/>
            </a:endParaRPr>
          </a:p>
        </p:txBody>
      </p:sp>
      <p:sp>
        <p:nvSpPr>
          <p:cNvPr id="6" name="Content Placeholder 3">
            <a:extLst>
              <a:ext uri="{FF2B5EF4-FFF2-40B4-BE49-F238E27FC236}">
                <a16:creationId xmlns:a16="http://schemas.microsoft.com/office/drawing/2014/main" id="{471A62DC-A62B-436D-B207-E25E614EE98E}"/>
              </a:ext>
            </a:extLst>
          </p:cNvPr>
          <p:cNvSpPr>
            <a:spLocks noGrp="1"/>
          </p:cNvSpPr>
          <p:nvPr/>
        </p:nvSpPr>
        <p:spPr>
          <a:xfrm>
            <a:off x="3173413" y="2028825"/>
            <a:ext cx="5449887" cy="38052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s-ES" sz="1200" b="1" dirty="0">
                <a:solidFill>
                  <a:prstClr val="black">
                    <a:lumMod val="65000"/>
                    <a:lumOff val="35000"/>
                  </a:prstClr>
                </a:solidFill>
                <a:latin typeface="Verdana" panose="020B0604030504040204" pitchFamily="34" charset="0"/>
              </a:rPr>
              <a:t>Reglamento</a:t>
            </a:r>
            <a:r>
              <a:rPr lang="es-ES" sz="1200" dirty="0">
                <a:solidFill>
                  <a:prstClr val="black">
                    <a:lumMod val="65000"/>
                    <a:lumOff val="35000"/>
                  </a:prstClr>
                </a:solidFill>
                <a:latin typeface="Verdana" panose="020B0604030504040204" pitchFamily="34" charset="0"/>
              </a:rPr>
              <a:t>: </a:t>
            </a:r>
          </a:p>
          <a:p>
            <a:pPr marL="0" indent="0">
              <a:buFont typeface="Arial" panose="020B0604020202020204" pitchFamily="34" charset="0"/>
              <a:buNone/>
              <a:defRPr/>
            </a:pPr>
            <a:r>
              <a:rPr lang="es-ES" sz="1200" dirty="0">
                <a:solidFill>
                  <a:prstClr val="black">
                    <a:lumMod val="65000"/>
                    <a:lumOff val="35000"/>
                  </a:prstClr>
                </a:solidFill>
                <a:latin typeface="Verdana" panose="020B0604030504040204" pitchFamily="34" charset="0"/>
              </a:rPr>
              <a:t>nuevas leyes para garantizar que los bancos dispongan de capital suficiente y apliquen un control más adecuado de los riesgos.</a:t>
            </a:r>
          </a:p>
          <a:p>
            <a:pPr marL="0" indent="0">
              <a:buFont typeface="Arial" panose="020B0604020202020204" pitchFamily="34" charset="0"/>
              <a:buNone/>
              <a:defRPr/>
            </a:pPr>
            <a:endParaRPr lang="en-GB" sz="1200" b="1" dirty="0">
              <a:solidFill>
                <a:prstClr val="black">
                  <a:lumMod val="65000"/>
                  <a:lumOff val="35000"/>
                </a:prstClr>
              </a:solidFill>
              <a:latin typeface="Verdana" panose="020B0604030504040204" pitchFamily="34" charset="0"/>
            </a:endParaRPr>
          </a:p>
          <a:p>
            <a:pPr>
              <a:defRPr/>
            </a:pPr>
            <a:r>
              <a:rPr lang="es-ES" sz="1200" b="1" dirty="0">
                <a:solidFill>
                  <a:prstClr val="black">
                    <a:lumMod val="65000"/>
                    <a:lumOff val="35000"/>
                  </a:prstClr>
                </a:solidFill>
                <a:latin typeface="Verdana" panose="020B0604030504040204" pitchFamily="34" charset="0"/>
              </a:rPr>
              <a:t>Supervisión: </a:t>
            </a:r>
          </a:p>
          <a:p>
            <a:pPr marL="0" indent="0">
              <a:buFont typeface="Arial" panose="020B0604020202020204" pitchFamily="34" charset="0"/>
              <a:buNone/>
              <a:defRPr/>
            </a:pPr>
            <a:r>
              <a:rPr lang="es-ES" sz="1200" dirty="0">
                <a:solidFill>
                  <a:prstClr val="black">
                    <a:lumMod val="65000"/>
                    <a:lumOff val="35000"/>
                  </a:prstClr>
                </a:solidFill>
                <a:latin typeface="Verdana" panose="020B0604030504040204" pitchFamily="34" charset="0"/>
              </a:rPr>
              <a:t>El Banco Central Europeo supervisa aproximadamente a 130 de los bancos más importantes.</a:t>
            </a:r>
          </a:p>
          <a:p>
            <a:pPr marL="0" indent="0">
              <a:buFont typeface="Arial" panose="020B0604020202020204" pitchFamily="34" charset="0"/>
              <a:buNone/>
              <a:defRPr/>
            </a:pPr>
            <a:r>
              <a:rPr lang="es-ES" sz="1200" dirty="0">
                <a:solidFill>
                  <a:prstClr val="black">
                    <a:lumMod val="65000"/>
                    <a:lumOff val="35000"/>
                  </a:prstClr>
                </a:solidFill>
                <a:latin typeface="Verdana" panose="020B0604030504040204" pitchFamily="34" charset="0"/>
              </a:rPr>
              <a:t>Los supervisores bancarios nacionales trabajan en estrecha colaboración.</a:t>
            </a:r>
          </a:p>
          <a:p>
            <a:pPr>
              <a:buFontTx/>
              <a:buChar char="-"/>
              <a:defRPr/>
            </a:pPr>
            <a:endParaRPr lang="en-GB" sz="1200" dirty="0">
              <a:solidFill>
                <a:prstClr val="black">
                  <a:lumMod val="65000"/>
                  <a:lumOff val="35000"/>
                </a:prstClr>
              </a:solidFill>
              <a:latin typeface="Verdana" panose="020B0604030504040204" pitchFamily="34" charset="0"/>
            </a:endParaRPr>
          </a:p>
          <a:p>
            <a:pPr>
              <a:defRPr/>
            </a:pPr>
            <a:r>
              <a:rPr lang="es-ES" sz="1200" b="1" dirty="0">
                <a:solidFill>
                  <a:prstClr val="black">
                    <a:lumMod val="65000"/>
                    <a:lumOff val="35000"/>
                  </a:prstClr>
                </a:solidFill>
                <a:latin typeface="Verdana" panose="020B0604030504040204" pitchFamily="34" charset="0"/>
              </a:rPr>
              <a:t>Resolución:</a:t>
            </a:r>
            <a:r>
              <a:rPr lang="es-ES" sz="1200" dirty="0">
                <a:solidFill>
                  <a:prstClr val="black">
                    <a:lumMod val="65000"/>
                    <a:lumOff val="35000"/>
                  </a:prstClr>
                </a:solidFill>
                <a:latin typeface="Verdana" panose="020B0604030504040204" pitchFamily="34" charset="0"/>
              </a:rPr>
              <a:t> </a:t>
            </a:r>
          </a:p>
          <a:p>
            <a:pPr marL="0" indent="0">
              <a:buFont typeface="Arial" panose="020B0604020202020204" pitchFamily="34" charset="0"/>
              <a:buNone/>
              <a:defRPr/>
            </a:pPr>
            <a:r>
              <a:rPr lang="es-ES" sz="1200" dirty="0">
                <a:solidFill>
                  <a:prstClr val="black">
                    <a:lumMod val="65000"/>
                    <a:lumOff val="35000"/>
                  </a:prstClr>
                </a:solidFill>
                <a:latin typeface="Verdana" panose="020B0604030504040204" pitchFamily="34" charset="0"/>
              </a:rPr>
              <a:t>la Junta Única de Resolución puede decidir el cese de negocio de un banco en dificultades.</a:t>
            </a:r>
          </a:p>
          <a:p>
            <a:pPr marL="0" indent="0">
              <a:buFont typeface="Arial" panose="020B0604020202020204" pitchFamily="34" charset="0"/>
              <a:buNone/>
              <a:defRPr/>
            </a:pPr>
            <a:r>
              <a:rPr lang="es-ES" sz="1200" dirty="0">
                <a:solidFill>
                  <a:prstClr val="black">
                    <a:lumMod val="65000"/>
                    <a:lumOff val="35000"/>
                  </a:prstClr>
                </a:solidFill>
                <a:latin typeface="Verdana" panose="020B0604030504040204" pitchFamily="34" charset="0"/>
              </a:rPr>
              <a:t>Todo ello está respaldado por un fondo al que contribuyen los propios bancos, para que los costes no recaigan en los contribuyentes.</a:t>
            </a:r>
          </a:p>
        </p:txBody>
      </p:sp>
      <p:pic>
        <p:nvPicPr>
          <p:cNvPr id="44037" name="Picture 6">
            <a:extLst>
              <a:ext uri="{FF2B5EF4-FFF2-40B4-BE49-F238E27FC236}">
                <a16:creationId xmlns:a16="http://schemas.microsoft.com/office/drawing/2014/main" id="{93F5A180-55B4-4254-8E4F-54AEBF8AA1B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2638" y="2230438"/>
            <a:ext cx="2092325"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3">
            <a:extLst>
              <a:ext uri="{FF2B5EF4-FFF2-40B4-BE49-F238E27FC236}">
                <a16:creationId xmlns:a16="http://schemas.microsoft.com/office/drawing/2014/main" id="{DB83E1F3-9CFA-42CB-A3D4-CFF4E55D019D}"/>
              </a:ext>
            </a:extLst>
          </p:cNvPr>
          <p:cNvSpPr>
            <a:spLocks noGrp="1"/>
          </p:cNvSpPr>
          <p:nvPr>
            <p:ph type="title"/>
          </p:nvPr>
        </p:nvSpPr>
        <p:spPr>
          <a:xfrm>
            <a:off x="768350" y="-1588"/>
            <a:ext cx="7886700" cy="723901"/>
          </a:xfrm>
        </p:spPr>
        <p:txBody>
          <a:bodyPr/>
          <a:lstStyle/>
          <a:p>
            <a:pPr eaLnBrk="1" hangingPunct="1"/>
            <a:r>
              <a:rPr lang="es-ES" altLang="nl-BE" sz="2000">
                <a:solidFill>
                  <a:schemeClr val="bg1"/>
                </a:solidFill>
                <a:latin typeface="Verdana" panose="020B0604030504040204" pitchFamily="34" charset="0"/>
                <a:ea typeface="Verdana" panose="020B0604030504040204" pitchFamily="34" charset="0"/>
                <a:cs typeface="Verdana" panose="020B0604030504040204" pitchFamily="34" charset="0"/>
              </a:rPr>
              <a:t>¿En qué gasta el dinero la UE? </a:t>
            </a:r>
            <a:endParaRPr lang="nl-BE" altLang="nl-BE" sz="200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46083" name="Content Placeholder 3">
            <a:extLst>
              <a:ext uri="{FF2B5EF4-FFF2-40B4-BE49-F238E27FC236}">
                <a16:creationId xmlns:a16="http://schemas.microsoft.com/office/drawing/2014/main" id="{E6AB9487-2BB9-4250-A8BF-B135FE1DC72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431925" y="958850"/>
            <a:ext cx="6562725" cy="4759325"/>
          </a:xfrm>
        </p:spPr>
      </p:pic>
      <p:pic>
        <p:nvPicPr>
          <p:cNvPr id="46084" name="TextBox 4">
            <a:extLst>
              <a:ext uri="{FF2B5EF4-FFF2-40B4-BE49-F238E27FC236}">
                <a16:creationId xmlns:a16="http://schemas.microsoft.com/office/drawing/2014/main" id="{541B3C70-01A2-4185-B8F7-A1103E386D1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5700" y="5676900"/>
            <a:ext cx="70612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3">
            <a:extLst>
              <a:ext uri="{FF2B5EF4-FFF2-40B4-BE49-F238E27FC236}">
                <a16:creationId xmlns:a16="http://schemas.microsoft.com/office/drawing/2014/main" id="{9C35D14E-1E7E-4C6A-AA5A-7C698F27459B}"/>
              </a:ext>
            </a:extLst>
          </p:cNvPr>
          <p:cNvSpPr>
            <a:spLocks noGrp="1"/>
          </p:cNvSpPr>
          <p:nvPr>
            <p:ph type="title"/>
          </p:nvPr>
        </p:nvSpPr>
        <p:spPr>
          <a:xfrm>
            <a:off x="628650" y="0"/>
            <a:ext cx="7886700" cy="723900"/>
          </a:xfrm>
        </p:spPr>
        <p:txBody>
          <a:bodyPr/>
          <a:lstStyle/>
          <a:p>
            <a:pPr eaLnBrk="1" hangingPunct="1"/>
            <a:r>
              <a:rPr lang="en-US" altLang="en-US" sz="2000" dirty="0" err="1">
                <a:solidFill>
                  <a:schemeClr val="bg1"/>
                </a:solidFill>
                <a:latin typeface="Verdana" panose="020B0604030504040204" pitchFamily="34" charset="0"/>
                <a:ea typeface="Verdana" panose="020B0604030504040204" pitchFamily="34" charset="0"/>
                <a:cs typeface="Verdana" panose="020B0604030504040204" pitchFamily="34" charset="0"/>
              </a:rPr>
              <a:t>Cambio</a:t>
            </a:r>
            <a:r>
              <a:rPr lang="en-US" altLang="en-US" sz="200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2000" dirty="0" err="1">
                <a:solidFill>
                  <a:schemeClr val="bg1"/>
                </a:solidFill>
                <a:latin typeface="Verdana" panose="020B0604030504040204" pitchFamily="34" charset="0"/>
                <a:ea typeface="Verdana" panose="020B0604030504040204" pitchFamily="34" charset="0"/>
                <a:cs typeface="Verdana" panose="020B0604030504040204" pitchFamily="34" charset="0"/>
              </a:rPr>
              <a:t>climático</a:t>
            </a:r>
            <a:r>
              <a:rPr lang="en-US" altLang="en-US" sz="2000" dirty="0">
                <a:solidFill>
                  <a:schemeClr val="bg1"/>
                </a:solidFill>
                <a:latin typeface="Verdana" panose="020B0604030504040204" pitchFamily="34" charset="0"/>
                <a:ea typeface="Verdana" panose="020B0604030504040204" pitchFamily="34" charset="0"/>
                <a:cs typeface="Verdana" panose="020B0604030504040204" pitchFamily="34" charset="0"/>
              </a:rPr>
              <a:t> – Los ambiciosos </a:t>
            </a:r>
            <a:r>
              <a:rPr lang="en-US" altLang="en-US" sz="2000" dirty="0" err="1">
                <a:solidFill>
                  <a:schemeClr val="bg1"/>
                </a:solidFill>
                <a:latin typeface="Verdana" panose="020B0604030504040204" pitchFamily="34" charset="0"/>
                <a:ea typeface="Verdana" panose="020B0604030504040204" pitchFamily="34" charset="0"/>
                <a:cs typeface="Verdana" panose="020B0604030504040204" pitchFamily="34" charset="0"/>
              </a:rPr>
              <a:t>objetivos</a:t>
            </a:r>
            <a:r>
              <a:rPr lang="en-US" altLang="en-US" sz="2000" dirty="0">
                <a:solidFill>
                  <a:schemeClr val="bg1"/>
                </a:solidFill>
                <a:latin typeface="Verdana" panose="020B0604030504040204" pitchFamily="34" charset="0"/>
                <a:ea typeface="Verdana" panose="020B0604030504040204" pitchFamily="34" charset="0"/>
                <a:cs typeface="Verdana" panose="020B0604030504040204" pitchFamily="34" charset="0"/>
              </a:rPr>
              <a:t> de la UE</a:t>
            </a:r>
            <a:endParaRPr lang="nl-BE" altLang="nl-BE"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52227" name="Rectangle 3">
            <a:extLst>
              <a:ext uri="{FF2B5EF4-FFF2-40B4-BE49-F238E27FC236}">
                <a16:creationId xmlns:a16="http://schemas.microsoft.com/office/drawing/2014/main" id="{0076512F-CC53-4709-8DFD-1259053857E0}"/>
              </a:ext>
            </a:extLst>
          </p:cNvPr>
          <p:cNvSpPr txBox="1">
            <a:spLocks noChangeArrowheads="1"/>
          </p:cNvSpPr>
          <p:nvPr/>
        </p:nvSpPr>
        <p:spPr bwMode="auto">
          <a:xfrm>
            <a:off x="1056120" y="1710767"/>
            <a:ext cx="2954705" cy="26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indent="0" algn="just" eaLnBrk="1" hangingPunct="1">
              <a:lnSpc>
                <a:spcPct val="100000"/>
              </a:lnSpc>
              <a:buNone/>
              <a:defRPr/>
            </a:pPr>
            <a:r>
              <a:rPr lang="en-US" altLang="en-US" sz="1200" dirty="0" err="1">
                <a:solidFill>
                  <a:srgbClr val="595959"/>
                </a:solidFill>
                <a:latin typeface="Verdana" panose="020B0604030504040204" pitchFamily="34" charset="0"/>
              </a:rPr>
              <a:t>Llegar</a:t>
            </a:r>
            <a:r>
              <a:rPr lang="en-US" altLang="en-US" sz="1200" dirty="0">
                <a:solidFill>
                  <a:srgbClr val="595959"/>
                </a:solidFill>
                <a:latin typeface="Verdana" panose="020B0604030504040204" pitchFamily="34" charset="0"/>
              </a:rPr>
              <a:t> a </a:t>
            </a:r>
            <a:r>
              <a:rPr lang="en-US" altLang="en-US" sz="1200" dirty="0" err="1">
                <a:solidFill>
                  <a:srgbClr val="595959"/>
                </a:solidFill>
                <a:latin typeface="Verdana" panose="020B0604030504040204" pitchFamily="34" charset="0"/>
              </a:rPr>
              <a:t>ser</a:t>
            </a:r>
            <a:r>
              <a:rPr lang="en-US" altLang="en-US" sz="1200" dirty="0">
                <a:solidFill>
                  <a:srgbClr val="595959"/>
                </a:solidFill>
                <a:latin typeface="Verdana" panose="020B0604030504040204" pitchFamily="34" charset="0"/>
              </a:rPr>
              <a:t> el primer </a:t>
            </a:r>
            <a:r>
              <a:rPr lang="en-US" altLang="en-US" sz="1200" dirty="0" err="1">
                <a:solidFill>
                  <a:srgbClr val="595959"/>
                </a:solidFill>
                <a:latin typeface="Verdana" panose="020B0604030504040204" pitchFamily="34" charset="0"/>
              </a:rPr>
              <a:t>continente</a:t>
            </a:r>
            <a:r>
              <a:rPr lang="en-US" altLang="en-US" sz="1200" dirty="0">
                <a:solidFill>
                  <a:srgbClr val="595959"/>
                </a:solidFill>
                <a:latin typeface="Verdana" panose="020B0604030504040204" pitchFamily="34" charset="0"/>
              </a:rPr>
              <a:t> del </a:t>
            </a:r>
            <a:r>
              <a:rPr lang="en-US" altLang="en-US" sz="1200" dirty="0" err="1">
                <a:solidFill>
                  <a:srgbClr val="595959"/>
                </a:solidFill>
                <a:latin typeface="Verdana" panose="020B0604030504040204" pitchFamily="34" charset="0"/>
              </a:rPr>
              <a:t>mundo</a:t>
            </a:r>
            <a:r>
              <a:rPr lang="en-US" altLang="en-US" sz="1200" dirty="0">
                <a:solidFill>
                  <a:srgbClr val="595959"/>
                </a:solidFill>
                <a:latin typeface="Verdana" panose="020B0604030504040204" pitchFamily="34" charset="0"/>
              </a:rPr>
              <a:t> </a:t>
            </a:r>
            <a:r>
              <a:rPr lang="en-US" altLang="en-US" sz="1200" dirty="0" err="1">
                <a:solidFill>
                  <a:srgbClr val="595959"/>
                </a:solidFill>
                <a:latin typeface="Verdana" panose="020B0604030504040204" pitchFamily="34" charset="0"/>
              </a:rPr>
              <a:t>climáticamente</a:t>
            </a:r>
            <a:r>
              <a:rPr lang="en-US" altLang="en-US" sz="1200" dirty="0">
                <a:solidFill>
                  <a:srgbClr val="595959"/>
                </a:solidFill>
                <a:latin typeface="Verdana" panose="020B0604030504040204" pitchFamily="34" charset="0"/>
              </a:rPr>
              <a:t> </a:t>
            </a:r>
            <a:r>
              <a:rPr lang="en-US" altLang="en-US" sz="1200" dirty="0" err="1">
                <a:solidFill>
                  <a:srgbClr val="595959"/>
                </a:solidFill>
                <a:latin typeface="Verdana" panose="020B0604030504040204" pitchFamily="34" charset="0"/>
              </a:rPr>
              <a:t>neutro</a:t>
            </a:r>
            <a:r>
              <a:rPr lang="en-US" altLang="en-US" sz="1200" dirty="0">
                <a:solidFill>
                  <a:srgbClr val="595959"/>
                </a:solidFill>
                <a:latin typeface="Verdana" panose="020B0604030504040204" pitchFamily="34" charset="0"/>
              </a:rPr>
              <a:t> de </a:t>
            </a:r>
            <a:r>
              <a:rPr lang="en-US" altLang="en-US" sz="1200" dirty="0" err="1">
                <a:solidFill>
                  <a:srgbClr val="595959"/>
                </a:solidFill>
                <a:latin typeface="Verdana" panose="020B0604030504040204" pitchFamily="34" charset="0"/>
              </a:rPr>
              <a:t>aquí</a:t>
            </a:r>
            <a:r>
              <a:rPr lang="en-US" altLang="en-US" sz="1200" dirty="0">
                <a:solidFill>
                  <a:srgbClr val="595959"/>
                </a:solidFill>
                <a:latin typeface="Verdana" panose="020B0604030504040204" pitchFamily="34" charset="0"/>
              </a:rPr>
              <a:t> a 2050 </a:t>
            </a:r>
            <a:r>
              <a:rPr lang="en-US" altLang="en-US" sz="1200" dirty="0" err="1">
                <a:solidFill>
                  <a:srgbClr val="595959"/>
                </a:solidFill>
                <a:latin typeface="Verdana" panose="020B0604030504040204" pitchFamily="34" charset="0"/>
              </a:rPr>
              <a:t>es</a:t>
            </a:r>
            <a:r>
              <a:rPr lang="en-US" altLang="en-US" sz="1200" dirty="0">
                <a:solidFill>
                  <a:srgbClr val="595959"/>
                </a:solidFill>
                <a:latin typeface="Verdana" panose="020B0604030504040204" pitchFamily="34" charset="0"/>
              </a:rPr>
              <a:t> el mayor  </a:t>
            </a:r>
            <a:r>
              <a:rPr lang="en-US" altLang="en-US" sz="1200" dirty="0" err="1">
                <a:solidFill>
                  <a:srgbClr val="595959"/>
                </a:solidFill>
                <a:latin typeface="Verdana" panose="020B0604030504040204" pitchFamily="34" charset="0"/>
              </a:rPr>
              <a:t>reto</a:t>
            </a:r>
            <a:r>
              <a:rPr lang="en-US" altLang="en-US" sz="1200" dirty="0">
                <a:solidFill>
                  <a:srgbClr val="595959"/>
                </a:solidFill>
                <a:latin typeface="Verdana" panose="020B0604030504040204" pitchFamily="34" charset="0"/>
              </a:rPr>
              <a:t> y la mayor </a:t>
            </a:r>
            <a:r>
              <a:rPr lang="en-US" altLang="en-US" sz="1200" dirty="0" err="1">
                <a:solidFill>
                  <a:srgbClr val="595959"/>
                </a:solidFill>
                <a:latin typeface="Verdana" panose="020B0604030504040204" pitchFamily="34" charset="0"/>
              </a:rPr>
              <a:t>oportunidad</a:t>
            </a:r>
            <a:r>
              <a:rPr lang="en-US" altLang="en-US" sz="1200" dirty="0">
                <a:solidFill>
                  <a:srgbClr val="595959"/>
                </a:solidFill>
                <a:latin typeface="Verdana" panose="020B0604030504040204" pitchFamily="34" charset="0"/>
              </a:rPr>
              <a:t> de </a:t>
            </a:r>
            <a:r>
              <a:rPr lang="en-US" altLang="en-US" sz="1200" dirty="0" err="1">
                <a:solidFill>
                  <a:srgbClr val="595959"/>
                </a:solidFill>
                <a:latin typeface="Verdana" panose="020B0604030504040204" pitchFamily="34" charset="0"/>
              </a:rPr>
              <a:t>nuestro</a:t>
            </a:r>
            <a:r>
              <a:rPr lang="en-US" altLang="en-US" sz="1200" dirty="0">
                <a:solidFill>
                  <a:srgbClr val="595959"/>
                </a:solidFill>
                <a:latin typeface="Verdana" panose="020B0604030504040204" pitchFamily="34" charset="0"/>
              </a:rPr>
              <a:t> </a:t>
            </a:r>
            <a:r>
              <a:rPr lang="en-US" altLang="en-US" sz="1200" dirty="0" err="1">
                <a:solidFill>
                  <a:srgbClr val="595959"/>
                </a:solidFill>
                <a:latin typeface="Verdana" panose="020B0604030504040204" pitchFamily="34" charset="0"/>
              </a:rPr>
              <a:t>tiempo</a:t>
            </a:r>
            <a:r>
              <a:rPr lang="en-US" altLang="en-US" sz="1200" dirty="0">
                <a:solidFill>
                  <a:srgbClr val="595959"/>
                </a:solidFill>
                <a:latin typeface="Verdana" panose="020B0604030504040204" pitchFamily="34" charset="0"/>
              </a:rPr>
              <a:t>. Para </a:t>
            </a:r>
            <a:r>
              <a:rPr lang="en-US" altLang="en-US" sz="1200" dirty="0" err="1">
                <a:solidFill>
                  <a:srgbClr val="595959"/>
                </a:solidFill>
                <a:latin typeface="Verdana" panose="020B0604030504040204" pitchFamily="34" charset="0"/>
              </a:rPr>
              <a:t>lograrlo</a:t>
            </a:r>
            <a:r>
              <a:rPr lang="en-US" altLang="en-US" sz="1200" dirty="0">
                <a:solidFill>
                  <a:srgbClr val="595959"/>
                </a:solidFill>
                <a:latin typeface="Verdana" panose="020B0604030504040204" pitchFamily="34" charset="0"/>
              </a:rPr>
              <a:t>, la </a:t>
            </a:r>
            <a:r>
              <a:rPr lang="en-US" altLang="en-US" sz="1200" dirty="0" err="1">
                <a:solidFill>
                  <a:srgbClr val="595959"/>
                </a:solidFill>
                <a:latin typeface="Verdana" panose="020B0604030504040204" pitchFamily="34" charset="0"/>
              </a:rPr>
              <a:t>Comisión</a:t>
            </a:r>
            <a:r>
              <a:rPr lang="en-US" altLang="en-US" sz="1200" dirty="0">
                <a:solidFill>
                  <a:srgbClr val="595959"/>
                </a:solidFill>
                <a:latin typeface="Verdana" panose="020B0604030504040204" pitchFamily="34" charset="0"/>
              </a:rPr>
              <a:t> </a:t>
            </a:r>
            <a:r>
              <a:rPr lang="en-US" altLang="en-US" sz="1200" dirty="0" err="1">
                <a:solidFill>
                  <a:srgbClr val="595959"/>
                </a:solidFill>
                <a:latin typeface="Verdana" panose="020B0604030504040204" pitchFamily="34" charset="0"/>
              </a:rPr>
              <a:t>Europea</a:t>
            </a:r>
            <a:r>
              <a:rPr lang="en-US" altLang="en-US" sz="1200" dirty="0">
                <a:solidFill>
                  <a:srgbClr val="595959"/>
                </a:solidFill>
                <a:latin typeface="Verdana" panose="020B0604030504040204" pitchFamily="34" charset="0"/>
              </a:rPr>
              <a:t> </a:t>
            </a:r>
            <a:r>
              <a:rPr lang="en-US" altLang="en-US" sz="1200" dirty="0" err="1">
                <a:solidFill>
                  <a:srgbClr val="595959"/>
                </a:solidFill>
                <a:latin typeface="Verdana" panose="020B0604030504040204" pitchFamily="34" charset="0"/>
              </a:rPr>
              <a:t>presentó</a:t>
            </a:r>
            <a:r>
              <a:rPr lang="en-US" altLang="en-US" sz="1200" dirty="0">
                <a:solidFill>
                  <a:srgbClr val="595959"/>
                </a:solidFill>
                <a:latin typeface="Verdana" panose="020B0604030504040204" pitchFamily="34" charset="0"/>
              </a:rPr>
              <a:t> </a:t>
            </a:r>
            <a:r>
              <a:rPr lang="en-US" altLang="en-US" sz="1200" dirty="0" err="1">
                <a:solidFill>
                  <a:srgbClr val="595959"/>
                </a:solidFill>
                <a:latin typeface="Verdana" panose="020B0604030504040204" pitchFamily="34" charset="0"/>
              </a:rPr>
              <a:t>en</a:t>
            </a:r>
            <a:r>
              <a:rPr lang="en-US" altLang="en-US" sz="1200" dirty="0">
                <a:solidFill>
                  <a:srgbClr val="595959"/>
                </a:solidFill>
                <a:latin typeface="Verdana" panose="020B0604030504040204" pitchFamily="34" charset="0"/>
              </a:rPr>
              <a:t> </a:t>
            </a:r>
            <a:r>
              <a:rPr lang="en-US" altLang="en-US" sz="1200" dirty="0" err="1">
                <a:solidFill>
                  <a:srgbClr val="595959"/>
                </a:solidFill>
                <a:latin typeface="Verdana" panose="020B0604030504040204" pitchFamily="34" charset="0"/>
              </a:rPr>
              <a:t>diciembre</a:t>
            </a:r>
            <a:r>
              <a:rPr lang="en-US" altLang="en-US" sz="1200" dirty="0">
                <a:solidFill>
                  <a:srgbClr val="595959"/>
                </a:solidFill>
                <a:latin typeface="Verdana" panose="020B0604030504040204" pitchFamily="34" charset="0"/>
              </a:rPr>
              <a:t> de 2019 </a:t>
            </a:r>
            <a:r>
              <a:rPr lang="en-US" altLang="en-US" sz="1200" b="1" dirty="0">
                <a:solidFill>
                  <a:srgbClr val="595959"/>
                </a:solidFill>
                <a:latin typeface="Verdana" panose="020B0604030504040204" pitchFamily="34" charset="0"/>
              </a:rPr>
              <a:t>el </a:t>
            </a:r>
            <a:r>
              <a:rPr lang="en-US" altLang="en-US" sz="1200" b="1" dirty="0" err="1">
                <a:solidFill>
                  <a:srgbClr val="595959"/>
                </a:solidFill>
                <a:latin typeface="Verdana" panose="020B0604030504040204" pitchFamily="34" charset="0"/>
              </a:rPr>
              <a:t>Pacto</a:t>
            </a:r>
            <a:r>
              <a:rPr lang="en-US" altLang="en-US" sz="1200" b="1" dirty="0">
                <a:solidFill>
                  <a:srgbClr val="595959"/>
                </a:solidFill>
                <a:latin typeface="Verdana" panose="020B0604030504040204" pitchFamily="34" charset="0"/>
              </a:rPr>
              <a:t> Verde </a:t>
            </a:r>
            <a:r>
              <a:rPr lang="en-US" altLang="en-US" sz="1200" b="1" dirty="0" err="1">
                <a:solidFill>
                  <a:srgbClr val="595959"/>
                </a:solidFill>
                <a:latin typeface="Verdana" panose="020B0604030504040204" pitchFamily="34" charset="0"/>
              </a:rPr>
              <a:t>Europeo</a:t>
            </a:r>
            <a:r>
              <a:rPr lang="en-US" altLang="en-US" sz="1200" dirty="0">
                <a:solidFill>
                  <a:srgbClr val="595959"/>
                </a:solidFill>
                <a:latin typeface="Verdana" panose="020B0604030504040204" pitchFamily="34" charset="0"/>
              </a:rPr>
              <a:t>.</a:t>
            </a:r>
          </a:p>
          <a:p>
            <a:pPr marL="0" indent="0" algn="just" eaLnBrk="1" hangingPunct="1">
              <a:lnSpc>
                <a:spcPct val="100000"/>
              </a:lnSpc>
              <a:buNone/>
              <a:defRPr/>
            </a:pPr>
            <a:r>
              <a:rPr lang="es-ES" altLang="en-US" sz="1200" dirty="0">
                <a:solidFill>
                  <a:srgbClr val="595959"/>
                </a:solidFill>
                <a:latin typeface="Verdana" panose="020B0604030504040204" pitchFamily="34" charset="0"/>
              </a:rPr>
              <a:t>El Pacto Verde es una parte integrante de la estrategia de la Comisión para aplicar la Agenda 2030 de las Naciones Unidas y los Objetivos de Desarrollo Sostenible</a:t>
            </a:r>
            <a:r>
              <a:rPr lang="en-US" altLang="en-US" sz="1200" dirty="0">
                <a:solidFill>
                  <a:srgbClr val="595959"/>
                </a:solidFill>
                <a:latin typeface="Verdana" panose="020B0604030504040204" pitchFamily="34" charset="0"/>
              </a:rPr>
              <a:t>.</a:t>
            </a:r>
          </a:p>
        </p:txBody>
      </p:sp>
      <p:sp>
        <p:nvSpPr>
          <p:cNvPr id="41988" name="Rectangle 3">
            <a:extLst>
              <a:ext uri="{FF2B5EF4-FFF2-40B4-BE49-F238E27FC236}">
                <a16:creationId xmlns:a16="http://schemas.microsoft.com/office/drawing/2014/main" id="{818BD26D-3F74-4FCD-87A7-1B3E52F96B4D}"/>
              </a:ext>
            </a:extLst>
          </p:cNvPr>
          <p:cNvSpPr txBox="1">
            <a:spLocks noChangeArrowheads="1"/>
          </p:cNvSpPr>
          <p:nvPr/>
        </p:nvSpPr>
        <p:spPr bwMode="auto">
          <a:xfrm>
            <a:off x="1418763" y="1103660"/>
            <a:ext cx="7578725" cy="392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20000"/>
              </a:spcBef>
              <a:buNone/>
            </a:pPr>
            <a:r>
              <a:rPr lang="es-ES" altLang="en-US" sz="1600" b="1" dirty="0">
                <a:solidFill>
                  <a:srgbClr val="359AC2"/>
                </a:solidFill>
                <a:latin typeface="Verdana" panose="020B0604030504040204" pitchFamily="34" charset="0"/>
                <a:ea typeface="Verdana" panose="020B0604030504040204" pitchFamily="34" charset="0"/>
                <a:cs typeface="Verdana" panose="020B0604030504040204" pitchFamily="34" charset="0"/>
              </a:rPr>
              <a:t>Mayor ambición climática de la UE para 2030 y 2050</a:t>
            </a:r>
            <a:endParaRPr lang="de-DE" altLang="en-US" sz="1600" b="1" dirty="0">
              <a:solidFill>
                <a:srgbClr val="359AC2"/>
              </a:solidFill>
              <a:latin typeface="Verdana" panose="020B0604030504040204" pitchFamily="34" charset="0"/>
              <a:ea typeface="Verdana" panose="020B0604030504040204" pitchFamily="34" charset="0"/>
              <a:cs typeface="Verdana" panose="020B0604030504040204" pitchFamily="34" charset="0"/>
            </a:endParaRPr>
          </a:p>
        </p:txBody>
      </p:sp>
      <p:sp>
        <p:nvSpPr>
          <p:cNvPr id="41989" name="TextBox 1">
            <a:extLst>
              <a:ext uri="{FF2B5EF4-FFF2-40B4-BE49-F238E27FC236}">
                <a16:creationId xmlns:a16="http://schemas.microsoft.com/office/drawing/2014/main" id="{93A72560-B943-499D-B6BD-776DF674A573}"/>
              </a:ext>
            </a:extLst>
          </p:cNvPr>
          <p:cNvSpPr txBox="1">
            <a:spLocks noChangeArrowheads="1"/>
          </p:cNvSpPr>
          <p:nvPr/>
        </p:nvSpPr>
        <p:spPr bwMode="auto">
          <a:xfrm>
            <a:off x="6664325" y="6391275"/>
            <a:ext cx="1270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GB" altLang="en-US" sz="800" dirty="0">
              <a:solidFill>
                <a:srgbClr val="000000"/>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0825" y="1710767"/>
            <a:ext cx="4504525" cy="2784536"/>
          </a:xfrm>
          <a:prstGeom prst="rect">
            <a:avLst/>
          </a:prstGeom>
        </p:spPr>
      </p:pic>
      <p:sp>
        <p:nvSpPr>
          <p:cNvPr id="3" name="TextBox 2"/>
          <p:cNvSpPr txBox="1"/>
          <p:nvPr/>
        </p:nvSpPr>
        <p:spPr>
          <a:xfrm>
            <a:off x="1056120" y="4581743"/>
            <a:ext cx="7551074" cy="2123658"/>
          </a:xfrm>
          <a:prstGeom prst="rect">
            <a:avLst/>
          </a:prstGeom>
          <a:noFill/>
        </p:spPr>
        <p:txBody>
          <a:bodyPr wrap="square" rtlCol="0">
            <a:spAutoFit/>
          </a:bodyPr>
          <a:lstStyle/>
          <a:p>
            <a:r>
              <a:rPr lang="en-US" sz="1200" dirty="0">
                <a:latin typeface="Verdana" panose="020B0604030504040204" pitchFamily="34" charset="0"/>
                <a:ea typeface="Verdana" panose="020B0604030504040204" pitchFamily="34" charset="0"/>
                <a:cs typeface="Verdana" panose="020B0604030504040204" pitchFamily="34" charset="0"/>
              </a:rPr>
              <a:t>La </a:t>
            </a:r>
            <a:r>
              <a:rPr lang="en-US" sz="1200" dirty="0" err="1">
                <a:latin typeface="Verdana" panose="020B0604030504040204" pitchFamily="34" charset="0"/>
                <a:ea typeface="Verdana" panose="020B0604030504040204" pitchFamily="34" charset="0"/>
                <a:cs typeface="Verdana" panose="020B0604030504040204" pitchFamily="34" charset="0"/>
              </a:rPr>
              <a:t>Comisión</a:t>
            </a:r>
            <a:r>
              <a:rPr lang="en-US" sz="1200" dirty="0">
                <a:latin typeface="Verdana" panose="020B0604030504040204" pitchFamily="34" charset="0"/>
                <a:ea typeface="Verdana" panose="020B0604030504040204" pitchFamily="34" charset="0"/>
                <a:cs typeface="Verdana" panose="020B0604030504040204" pitchFamily="34" charset="0"/>
              </a:rPr>
              <a:t> </a:t>
            </a:r>
            <a:r>
              <a:rPr lang="en-US" sz="1200" dirty="0" err="1">
                <a:latin typeface="Verdana" panose="020B0604030504040204" pitchFamily="34" charset="0"/>
                <a:ea typeface="Verdana" panose="020B0604030504040204" pitchFamily="34" charset="0"/>
                <a:cs typeface="Verdana" panose="020B0604030504040204" pitchFamily="34" charset="0"/>
              </a:rPr>
              <a:t>propondrá</a:t>
            </a:r>
            <a:r>
              <a:rPr lang="en-US" sz="1200" dirty="0">
                <a:latin typeface="Verdana" panose="020B0604030504040204" pitchFamily="34" charset="0"/>
                <a:ea typeface="Verdana" panose="020B0604030504040204" pitchFamily="34" charset="0"/>
                <a:cs typeface="Verdana" panose="020B0604030504040204" pitchFamily="34" charset="0"/>
              </a:rPr>
              <a:t> la </a:t>
            </a:r>
            <a:r>
              <a:rPr lang="en-US" sz="1200" dirty="0" err="1">
                <a:latin typeface="Verdana" panose="020B0604030504040204" pitchFamily="34" charset="0"/>
                <a:ea typeface="Verdana" panose="020B0604030504040204" pitchFamily="34" charset="0"/>
                <a:cs typeface="Verdana" panose="020B0604030504040204" pitchFamily="34" charset="0"/>
              </a:rPr>
              <a:t>primera</a:t>
            </a:r>
            <a:r>
              <a:rPr lang="en-US" sz="1200" dirty="0">
                <a:latin typeface="Verdana" panose="020B0604030504040204" pitchFamily="34" charset="0"/>
                <a:ea typeface="Verdana" panose="020B0604030504040204" pitchFamily="34" charset="0"/>
                <a:cs typeface="Verdana" panose="020B0604030504040204" pitchFamily="34" charset="0"/>
              </a:rPr>
              <a:t> «ley del </a:t>
            </a:r>
            <a:r>
              <a:rPr lang="en-US" sz="1200" dirty="0" err="1">
                <a:latin typeface="Verdana" panose="020B0604030504040204" pitchFamily="34" charset="0"/>
                <a:ea typeface="Verdana" panose="020B0604030504040204" pitchFamily="34" charset="0"/>
                <a:cs typeface="Verdana" panose="020B0604030504040204" pitchFamily="34" charset="0"/>
              </a:rPr>
              <a:t>clima</a:t>
            </a:r>
            <a:r>
              <a:rPr lang="en-US" sz="1200" dirty="0">
                <a:latin typeface="Verdana" panose="020B0604030504040204" pitchFamily="34" charset="0"/>
                <a:ea typeface="Verdana" panose="020B0604030504040204" pitchFamily="34" charset="0"/>
                <a:cs typeface="Verdana" panose="020B0604030504040204" pitchFamily="34" charset="0"/>
              </a:rPr>
              <a:t>» </a:t>
            </a:r>
            <a:r>
              <a:rPr lang="en-US" sz="1200" dirty="0" err="1">
                <a:latin typeface="Verdana" panose="020B0604030504040204" pitchFamily="34" charset="0"/>
                <a:ea typeface="Verdana" panose="020B0604030504040204" pitchFamily="34" charset="0"/>
                <a:cs typeface="Verdana" panose="020B0604030504040204" pitchFamily="34" charset="0"/>
              </a:rPr>
              <a:t>europea</a:t>
            </a:r>
            <a:r>
              <a:rPr lang="en-US" sz="1200" dirty="0">
                <a:latin typeface="Verdana" panose="020B0604030504040204" pitchFamily="34" charset="0"/>
                <a:ea typeface="Verdana" panose="020B0604030504040204" pitchFamily="34" charset="0"/>
                <a:cs typeface="Verdana" panose="020B0604030504040204" pitchFamily="34" charset="0"/>
              </a:rPr>
              <a:t> a </a:t>
            </a:r>
            <a:r>
              <a:rPr lang="en-US" sz="1200" dirty="0" err="1">
                <a:latin typeface="Verdana" panose="020B0604030504040204" pitchFamily="34" charset="0"/>
                <a:ea typeface="Verdana" panose="020B0604030504040204" pitchFamily="34" charset="0"/>
                <a:cs typeface="Verdana" panose="020B0604030504040204" pitchFamily="34" charset="0"/>
              </a:rPr>
              <a:t>más</a:t>
            </a:r>
            <a:r>
              <a:rPr lang="en-US" sz="1200" dirty="0">
                <a:latin typeface="Verdana" panose="020B0604030504040204" pitchFamily="34" charset="0"/>
                <a:ea typeface="Verdana" panose="020B0604030504040204" pitchFamily="34" charset="0"/>
                <a:cs typeface="Verdana" panose="020B0604030504040204" pitchFamily="34" charset="0"/>
              </a:rPr>
              <a:t> </a:t>
            </a:r>
            <a:r>
              <a:rPr lang="en-US" sz="1200" dirty="0" err="1">
                <a:latin typeface="Verdana" panose="020B0604030504040204" pitchFamily="34" charset="0"/>
                <a:ea typeface="Verdana" panose="020B0604030504040204" pitchFamily="34" charset="0"/>
                <a:cs typeface="Verdana" panose="020B0604030504040204" pitchFamily="34" charset="0"/>
              </a:rPr>
              <a:t>tardar</a:t>
            </a:r>
            <a:r>
              <a:rPr lang="en-US" sz="1200" dirty="0">
                <a:latin typeface="Verdana" panose="020B0604030504040204" pitchFamily="34" charset="0"/>
                <a:ea typeface="Verdana" panose="020B0604030504040204" pitchFamily="34" charset="0"/>
                <a:cs typeface="Verdana" panose="020B0604030504040204" pitchFamily="34" charset="0"/>
              </a:rPr>
              <a:t> </a:t>
            </a:r>
            <a:r>
              <a:rPr lang="en-US" sz="1200" dirty="0" err="1">
                <a:latin typeface="Verdana" panose="020B0604030504040204" pitchFamily="34" charset="0"/>
                <a:ea typeface="Verdana" panose="020B0604030504040204" pitchFamily="34" charset="0"/>
                <a:cs typeface="Verdana" panose="020B0604030504040204" pitchFamily="34" charset="0"/>
              </a:rPr>
              <a:t>en</a:t>
            </a:r>
            <a:r>
              <a:rPr lang="en-US" sz="1200" dirty="0">
                <a:latin typeface="Verdana" panose="020B0604030504040204" pitchFamily="34" charset="0"/>
                <a:ea typeface="Verdana" panose="020B0604030504040204" pitchFamily="34" charset="0"/>
                <a:cs typeface="Verdana" panose="020B0604030504040204" pitchFamily="34" charset="0"/>
              </a:rPr>
              <a:t> </a:t>
            </a:r>
            <a:r>
              <a:rPr lang="en-US" sz="1200" dirty="0" err="1">
                <a:latin typeface="Verdana" panose="020B0604030504040204" pitchFamily="34" charset="0"/>
                <a:ea typeface="Verdana" panose="020B0604030504040204" pitchFamily="34" charset="0"/>
                <a:cs typeface="Verdana" panose="020B0604030504040204" pitchFamily="34" charset="0"/>
              </a:rPr>
              <a:t>marzo</a:t>
            </a:r>
            <a:r>
              <a:rPr lang="en-US" sz="1200" dirty="0">
                <a:latin typeface="Verdana" panose="020B0604030504040204" pitchFamily="34" charset="0"/>
                <a:ea typeface="Verdana" panose="020B0604030504040204" pitchFamily="34" charset="0"/>
                <a:cs typeface="Verdana" panose="020B0604030504040204" pitchFamily="34" charset="0"/>
              </a:rPr>
              <a:t> de 2020, que </a:t>
            </a:r>
            <a:r>
              <a:rPr lang="en-US" sz="1200" dirty="0" err="1">
                <a:latin typeface="Verdana" panose="020B0604030504040204" pitchFamily="34" charset="0"/>
                <a:ea typeface="Verdana" panose="020B0604030504040204" pitchFamily="34" charset="0"/>
                <a:cs typeface="Verdana" panose="020B0604030504040204" pitchFamily="34" charset="0"/>
              </a:rPr>
              <a:t>consagrará</a:t>
            </a:r>
            <a:r>
              <a:rPr lang="en-US" sz="1200" dirty="0">
                <a:latin typeface="Verdana" panose="020B0604030504040204" pitchFamily="34" charset="0"/>
                <a:ea typeface="Verdana" panose="020B0604030504040204" pitchFamily="34" charset="0"/>
                <a:cs typeface="Verdana" panose="020B0604030504040204" pitchFamily="34" charset="0"/>
              </a:rPr>
              <a:t> </a:t>
            </a:r>
            <a:r>
              <a:rPr lang="en-US" sz="1200" dirty="0" err="1">
                <a:latin typeface="Verdana" panose="020B0604030504040204" pitchFamily="34" charset="0"/>
                <a:ea typeface="Verdana" panose="020B0604030504040204" pitchFamily="34" charset="0"/>
                <a:cs typeface="Verdana" panose="020B0604030504040204" pitchFamily="34" charset="0"/>
              </a:rPr>
              <a:t>en</a:t>
            </a:r>
            <a:r>
              <a:rPr lang="en-US" sz="1200" dirty="0">
                <a:latin typeface="Verdana" panose="020B0604030504040204" pitchFamily="34" charset="0"/>
                <a:ea typeface="Verdana" panose="020B0604030504040204" pitchFamily="34" charset="0"/>
                <a:cs typeface="Verdana" panose="020B0604030504040204" pitchFamily="34" charset="0"/>
              </a:rPr>
              <a:t> la </a:t>
            </a:r>
            <a:r>
              <a:rPr lang="en-US" sz="1200" dirty="0" err="1">
                <a:latin typeface="Verdana" panose="020B0604030504040204" pitchFamily="34" charset="0"/>
                <a:ea typeface="Verdana" panose="020B0604030504040204" pitchFamily="34" charset="0"/>
                <a:cs typeface="Verdana" panose="020B0604030504040204" pitchFamily="34" charset="0"/>
              </a:rPr>
              <a:t>legislación</a:t>
            </a:r>
            <a:r>
              <a:rPr lang="en-US" sz="1200" dirty="0">
                <a:latin typeface="Verdana" panose="020B0604030504040204" pitchFamily="34" charset="0"/>
                <a:ea typeface="Verdana" panose="020B0604030504040204" pitchFamily="34" charset="0"/>
                <a:cs typeface="Verdana" panose="020B0604030504040204" pitchFamily="34" charset="0"/>
              </a:rPr>
              <a:t> el </a:t>
            </a:r>
            <a:r>
              <a:rPr lang="en-US" sz="1200" dirty="0" err="1">
                <a:latin typeface="Verdana" panose="020B0604030504040204" pitchFamily="34" charset="0"/>
                <a:ea typeface="Verdana" panose="020B0604030504040204" pitchFamily="34" charset="0"/>
                <a:cs typeface="Verdana" panose="020B0604030504040204" pitchFamily="34" charset="0"/>
              </a:rPr>
              <a:t>objetivo</a:t>
            </a:r>
            <a:r>
              <a:rPr lang="en-US" sz="1200" dirty="0">
                <a:latin typeface="Verdana" panose="020B0604030504040204" pitchFamily="34" charset="0"/>
                <a:ea typeface="Verdana" panose="020B0604030504040204" pitchFamily="34" charset="0"/>
                <a:cs typeface="Verdana" panose="020B0604030504040204" pitchFamily="34" charset="0"/>
              </a:rPr>
              <a:t> de </a:t>
            </a:r>
            <a:r>
              <a:rPr lang="en-US" sz="1200" dirty="0" err="1">
                <a:latin typeface="Verdana" panose="020B0604030504040204" pitchFamily="34" charset="0"/>
                <a:ea typeface="Verdana" panose="020B0604030504040204" pitchFamily="34" charset="0"/>
                <a:cs typeface="Verdana" panose="020B0604030504040204" pitchFamily="34" charset="0"/>
              </a:rPr>
              <a:t>neutralidad</a:t>
            </a:r>
            <a:r>
              <a:rPr lang="en-US" sz="1200" dirty="0">
                <a:latin typeface="Verdana" panose="020B0604030504040204" pitchFamily="34" charset="0"/>
                <a:ea typeface="Verdana" panose="020B0604030504040204" pitchFamily="34" charset="0"/>
                <a:cs typeface="Verdana" panose="020B0604030504040204" pitchFamily="34" charset="0"/>
              </a:rPr>
              <a:t> </a:t>
            </a:r>
            <a:r>
              <a:rPr lang="en-US" sz="1200" dirty="0" err="1">
                <a:latin typeface="Verdana" panose="020B0604030504040204" pitchFamily="34" charset="0"/>
                <a:ea typeface="Verdana" panose="020B0604030504040204" pitchFamily="34" charset="0"/>
                <a:cs typeface="Verdana" panose="020B0604030504040204" pitchFamily="34" charset="0"/>
              </a:rPr>
              <a:t>climática</a:t>
            </a:r>
            <a:r>
              <a:rPr lang="en-US" sz="1200" dirty="0">
                <a:latin typeface="Verdana" panose="020B0604030504040204" pitchFamily="34" charset="0"/>
                <a:ea typeface="Verdana" panose="020B0604030504040204" pitchFamily="34" charset="0"/>
                <a:cs typeface="Verdana" panose="020B0604030504040204" pitchFamily="34" charset="0"/>
              </a:rPr>
              <a:t> para 2050. </a:t>
            </a: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n-US" sz="1200" dirty="0">
                <a:latin typeface="Verdana" panose="020B0604030504040204" pitchFamily="34" charset="0"/>
                <a:ea typeface="Verdana" panose="020B0604030504040204" pitchFamily="34" charset="0"/>
                <a:cs typeface="Verdana" panose="020B0604030504040204" pitchFamily="34" charset="0"/>
              </a:rPr>
              <a:t>La UE y</a:t>
            </a:r>
            <a:r>
              <a:rPr lang="es-ES" sz="1200" dirty="0">
                <a:latin typeface="Verdana" panose="020B0604030504040204" pitchFamily="34" charset="0"/>
                <a:ea typeface="Verdana" panose="020B0604030504040204" pitchFamily="34" charset="0"/>
                <a:cs typeface="Verdana" panose="020B0604030504040204" pitchFamily="34" charset="0"/>
              </a:rPr>
              <a:t>a ha empezado a modernizar y transformar la economía con el objetivo de la neutralidad climática</a:t>
            </a:r>
            <a:r>
              <a:rPr lang="en-US" sz="1200" dirty="0">
                <a:latin typeface="Verdana" panose="020B0604030504040204" pitchFamily="34" charset="0"/>
                <a:ea typeface="Verdana" panose="020B0604030504040204" pitchFamily="34" charset="0"/>
                <a:cs typeface="Verdana" panose="020B0604030504040204" pitchFamily="34" charset="0"/>
              </a:rPr>
              <a:t>. </a:t>
            </a:r>
            <a:r>
              <a:rPr lang="es-ES" sz="1200" dirty="0">
                <a:latin typeface="Verdana" panose="020B0604030504040204" pitchFamily="34" charset="0"/>
                <a:ea typeface="Verdana" panose="020B0604030504040204" pitchFamily="34" charset="0"/>
                <a:cs typeface="Verdana" panose="020B0604030504040204" pitchFamily="34" charset="0"/>
              </a:rPr>
              <a:t>Entre 1990 y 2018, las emisiones de gases de efecto invernadero se redujeron un 23 %, mientras que la economía creció un 61 %</a:t>
            </a:r>
            <a:r>
              <a:rPr lang="en-US" sz="1200" dirty="0">
                <a:latin typeface="Verdana" panose="020B0604030504040204" pitchFamily="34" charset="0"/>
                <a:ea typeface="Verdana" panose="020B0604030504040204" pitchFamily="34" charset="0"/>
                <a:cs typeface="Verdana" panose="020B0604030504040204" pitchFamily="34" charset="0"/>
              </a:rPr>
              <a:t>. </a:t>
            </a:r>
          </a:p>
          <a:p>
            <a:endParaRPr lang="en-US" sz="1200" dirty="0">
              <a:latin typeface="Verdana" panose="020B0604030504040204" pitchFamily="34" charset="0"/>
              <a:ea typeface="Verdana" panose="020B0604030504040204" pitchFamily="34" charset="0"/>
              <a:cs typeface="Verdana" panose="020B0604030504040204" pitchFamily="34" charset="0"/>
            </a:endParaRPr>
          </a:p>
          <a:p>
            <a:r>
              <a:rPr lang="es-ES" sz="1200" dirty="0">
                <a:latin typeface="Verdana" panose="020B0604030504040204" pitchFamily="34" charset="0"/>
                <a:ea typeface="Verdana" panose="020B0604030504040204" pitchFamily="34" charset="0"/>
                <a:cs typeface="Verdana" panose="020B0604030504040204" pitchFamily="34" charset="0"/>
              </a:rPr>
              <a:t>De aquí al verano de 2020, la Comisión presentará un plan de evaluación de impacto para incrementar el objetivo de reducción de las emisiones de gases de efecto invernadero de la UE para 2030 entre un 50 % y un 55 %, con respecto a los niveles de 1990 de manera responsable</a:t>
            </a:r>
            <a:r>
              <a:rPr lang="en-US" sz="1200" dirty="0">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30642648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5711EE60-FFA6-496E-8599-5746FC59ADCD}"/>
              </a:ext>
            </a:extLst>
          </p:cNvPr>
          <p:cNvSpPr>
            <a:spLocks noGrp="1" noChangeArrowheads="1"/>
          </p:cNvSpPr>
          <p:nvPr>
            <p:ph type="title"/>
          </p:nvPr>
        </p:nvSpPr>
        <p:spPr>
          <a:xfrm>
            <a:off x="457200" y="115888"/>
            <a:ext cx="7427913" cy="504825"/>
          </a:xfrm>
        </p:spPr>
        <p:txBody>
          <a:bodyPr/>
          <a:lstStyle/>
          <a:p>
            <a:pPr eaLnBrk="1" hangingPunct="1"/>
            <a:r>
              <a:rPr lang="es-ES" altLang="en-US" b="0"/>
              <a:t>El euro: una sola moneda para los europeos </a:t>
            </a:r>
            <a:endParaRPr lang="en-US" altLang="en-US" b="0"/>
          </a:p>
        </p:txBody>
      </p:sp>
      <p:pic>
        <p:nvPicPr>
          <p:cNvPr id="52227" name="Picture 1">
            <a:extLst>
              <a:ext uri="{FF2B5EF4-FFF2-40B4-BE49-F238E27FC236}">
                <a16:creationId xmlns:a16="http://schemas.microsoft.com/office/drawing/2014/main" id="{18D5CD2A-A0D1-417F-B2F5-519BEBF1957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14900" y="1120775"/>
            <a:ext cx="3651250" cy="306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Rectangle 4">
            <a:extLst>
              <a:ext uri="{FF2B5EF4-FFF2-40B4-BE49-F238E27FC236}">
                <a16:creationId xmlns:a16="http://schemas.microsoft.com/office/drawing/2014/main" id="{3FDA3A5A-ECB3-4B9C-85FC-50A249305BEA}"/>
              </a:ext>
            </a:extLst>
          </p:cNvPr>
          <p:cNvSpPr>
            <a:spLocks noChangeArrowheads="1"/>
          </p:cNvSpPr>
          <p:nvPr/>
        </p:nvSpPr>
        <p:spPr bwMode="auto">
          <a:xfrm>
            <a:off x="5456238" y="3862388"/>
            <a:ext cx="2568575"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n-US" sz="1000" b="0">
                <a:solidFill>
                  <a:srgbClr val="595959"/>
                </a:solidFill>
              </a:rPr>
              <a:t>Países de la UE que utilizan el euro</a:t>
            </a:r>
            <a:endParaRPr lang="en-US" altLang="en-US" sz="1000" b="0">
              <a:solidFill>
                <a:srgbClr val="595959"/>
              </a:solidFill>
            </a:endParaRPr>
          </a:p>
        </p:txBody>
      </p:sp>
      <p:sp>
        <p:nvSpPr>
          <p:cNvPr id="52229" name="Rectangle 4">
            <a:extLst>
              <a:ext uri="{FF2B5EF4-FFF2-40B4-BE49-F238E27FC236}">
                <a16:creationId xmlns:a16="http://schemas.microsoft.com/office/drawing/2014/main" id="{66118967-CBA6-4B2C-A3E9-1FDF0AA17AF6}"/>
              </a:ext>
            </a:extLst>
          </p:cNvPr>
          <p:cNvSpPr>
            <a:spLocks noChangeArrowheads="1"/>
          </p:cNvSpPr>
          <p:nvPr/>
        </p:nvSpPr>
        <p:spPr bwMode="auto">
          <a:xfrm>
            <a:off x="5456238" y="4017963"/>
            <a:ext cx="3151187"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n-US" sz="1000" b="0">
                <a:solidFill>
                  <a:srgbClr val="595959"/>
                </a:solidFill>
              </a:rPr>
              <a:t>Países de la UE que no utilizan el euro</a:t>
            </a:r>
          </a:p>
        </p:txBody>
      </p:sp>
      <p:sp>
        <p:nvSpPr>
          <p:cNvPr id="11" name="TextBox 10">
            <a:extLst>
              <a:ext uri="{FF2B5EF4-FFF2-40B4-BE49-F238E27FC236}">
                <a16:creationId xmlns:a16="http://schemas.microsoft.com/office/drawing/2014/main" id="{62BFEB36-FF1D-48B3-8E74-74A12B8A6CA3}"/>
              </a:ext>
            </a:extLst>
          </p:cNvPr>
          <p:cNvSpPr txBox="1"/>
          <p:nvPr/>
        </p:nvSpPr>
        <p:spPr>
          <a:xfrm>
            <a:off x="611188" y="1773238"/>
            <a:ext cx="3743325" cy="2032000"/>
          </a:xfrm>
          <a:prstGeom prst="rect">
            <a:avLst/>
          </a:prstGeom>
          <a:noFill/>
        </p:spPr>
        <p:txBody>
          <a:bodyPr>
            <a:spAutoFit/>
          </a:bodyPr>
          <a:lstStyle/>
          <a:p>
            <a:pPr>
              <a:defRPr/>
            </a:pPr>
            <a:r>
              <a:rPr lang="en-US" dirty="0">
                <a:solidFill>
                  <a:srgbClr val="359AC2"/>
                </a:solidFill>
                <a:latin typeface="Verdana"/>
              </a:rPr>
              <a:t>¿</a:t>
            </a:r>
            <a:r>
              <a:rPr lang="en-US" dirty="0" err="1">
                <a:solidFill>
                  <a:srgbClr val="359AC2"/>
                </a:solidFill>
                <a:latin typeface="Verdana"/>
              </a:rPr>
              <a:t>Por</a:t>
            </a:r>
            <a:r>
              <a:rPr lang="en-US" dirty="0">
                <a:solidFill>
                  <a:srgbClr val="359AC2"/>
                </a:solidFill>
                <a:latin typeface="Verdana"/>
              </a:rPr>
              <a:t> </a:t>
            </a:r>
            <a:r>
              <a:rPr lang="en-US" dirty="0" err="1">
                <a:solidFill>
                  <a:srgbClr val="359AC2"/>
                </a:solidFill>
                <a:latin typeface="Verdana"/>
              </a:rPr>
              <a:t>qué</a:t>
            </a:r>
            <a:r>
              <a:rPr lang="en-US" dirty="0">
                <a:solidFill>
                  <a:srgbClr val="359AC2"/>
                </a:solidFill>
                <a:latin typeface="Verdana"/>
              </a:rPr>
              <a:t> el euro?</a:t>
            </a:r>
          </a:p>
          <a:p>
            <a:pPr>
              <a:defRPr/>
            </a:pPr>
            <a:endParaRPr lang="en-US" sz="1200" dirty="0">
              <a:solidFill>
                <a:srgbClr val="FF0000"/>
              </a:solidFill>
              <a:latin typeface="Verdana"/>
            </a:endParaRPr>
          </a:p>
          <a:p>
            <a:pPr marL="171450" indent="-171450">
              <a:buFont typeface="Arial" panose="020B0604020202020204" pitchFamily="34" charset="0"/>
              <a:buChar char="•"/>
              <a:defRPr/>
            </a:pPr>
            <a:r>
              <a:rPr lang="es-ES" sz="1200" dirty="0">
                <a:solidFill>
                  <a:srgbClr val="000000">
                    <a:lumMod val="65000"/>
                    <a:lumOff val="35000"/>
                  </a:srgbClr>
                </a:solidFill>
                <a:latin typeface="Verdana"/>
              </a:rPr>
              <a:t>Evita el riesgo de fluctuación y el coste del cambio de divisas</a:t>
            </a:r>
          </a:p>
          <a:p>
            <a:pPr marL="171450" indent="-171450">
              <a:buFont typeface="Arial" panose="020B0604020202020204" pitchFamily="34" charset="0"/>
              <a:buChar char="•"/>
              <a:defRPr/>
            </a:pPr>
            <a:endParaRPr lang="en-GB" sz="1200" dirty="0">
              <a:solidFill>
                <a:srgbClr val="000000">
                  <a:lumMod val="65000"/>
                  <a:lumOff val="35000"/>
                </a:srgbClr>
              </a:solidFill>
              <a:latin typeface="Verdana"/>
            </a:endParaRPr>
          </a:p>
          <a:p>
            <a:pPr marL="171450" indent="-171450">
              <a:buFont typeface="Arial" panose="020B0604020202020204" pitchFamily="34" charset="0"/>
              <a:buChar char="•"/>
              <a:defRPr/>
            </a:pPr>
            <a:r>
              <a:rPr lang="es-ES" sz="1200" dirty="0">
                <a:solidFill>
                  <a:srgbClr val="000000">
                    <a:lumMod val="65000"/>
                    <a:lumOff val="35000"/>
                  </a:srgbClr>
                </a:solidFill>
                <a:latin typeface="Verdana"/>
              </a:rPr>
              <a:t>Más opciones y precios estables para los consumidores</a:t>
            </a:r>
          </a:p>
          <a:p>
            <a:pPr marL="171450" indent="-171450">
              <a:buFont typeface="Arial" panose="020B0604020202020204" pitchFamily="34" charset="0"/>
              <a:buChar char="•"/>
              <a:defRPr/>
            </a:pPr>
            <a:endParaRPr lang="en-GB" sz="1200" dirty="0">
              <a:solidFill>
                <a:srgbClr val="000000">
                  <a:lumMod val="65000"/>
                  <a:lumOff val="35000"/>
                </a:srgbClr>
              </a:solidFill>
              <a:latin typeface="Verdana"/>
            </a:endParaRPr>
          </a:p>
          <a:p>
            <a:pPr marL="171450" indent="-171450">
              <a:buFont typeface="Arial" panose="020B0604020202020204" pitchFamily="34" charset="0"/>
              <a:buChar char="•"/>
              <a:defRPr/>
            </a:pPr>
            <a:r>
              <a:rPr lang="es-ES" sz="1200" dirty="0">
                <a:solidFill>
                  <a:srgbClr val="000000">
                    <a:lumMod val="65000"/>
                    <a:lumOff val="35000"/>
                  </a:srgbClr>
                </a:solidFill>
                <a:latin typeface="Verdana"/>
              </a:rPr>
              <a:t>Cooperación económica más estrecha entre los países de la UE</a:t>
            </a:r>
            <a:endParaRPr lang="en-GB" sz="1200" dirty="0">
              <a:solidFill>
                <a:srgbClr val="000000">
                  <a:lumMod val="65000"/>
                  <a:lumOff val="35000"/>
                </a:srgbClr>
              </a:solidFill>
              <a:latin typeface="Verdana"/>
            </a:endParaRPr>
          </a:p>
        </p:txBody>
      </p:sp>
      <p:sp>
        <p:nvSpPr>
          <p:cNvPr id="13" name="TextBox 12">
            <a:extLst>
              <a:ext uri="{FF2B5EF4-FFF2-40B4-BE49-F238E27FC236}">
                <a16:creationId xmlns:a16="http://schemas.microsoft.com/office/drawing/2014/main" id="{8D425198-195D-456A-861C-AD61BA124AFB}"/>
              </a:ext>
            </a:extLst>
          </p:cNvPr>
          <p:cNvSpPr txBox="1"/>
          <p:nvPr/>
        </p:nvSpPr>
        <p:spPr>
          <a:xfrm>
            <a:off x="611188" y="4065588"/>
            <a:ext cx="3529012" cy="1568450"/>
          </a:xfrm>
          <a:prstGeom prst="rect">
            <a:avLst/>
          </a:prstGeom>
          <a:noFill/>
        </p:spPr>
        <p:txBody>
          <a:bodyPr>
            <a:spAutoFit/>
          </a:bodyPr>
          <a:lstStyle/>
          <a:p>
            <a:pPr>
              <a:defRPr/>
            </a:pPr>
            <a:r>
              <a:rPr lang="es-ES" dirty="0">
                <a:solidFill>
                  <a:srgbClr val="359AC2"/>
                </a:solidFill>
                <a:latin typeface="Verdana"/>
              </a:rPr>
              <a:t>Puede utilizarse en cualquier país de la eurozona</a:t>
            </a:r>
          </a:p>
          <a:p>
            <a:pPr>
              <a:defRPr/>
            </a:pPr>
            <a:endParaRPr lang="en-US" sz="1200" dirty="0">
              <a:solidFill>
                <a:srgbClr val="333399"/>
              </a:solidFill>
              <a:latin typeface="Verdana"/>
            </a:endParaRPr>
          </a:p>
          <a:p>
            <a:pPr marL="171450" indent="-171450">
              <a:buFont typeface="Arial" panose="020B0604020202020204" pitchFamily="34" charset="0"/>
              <a:buChar char="•"/>
              <a:defRPr/>
            </a:pPr>
            <a:r>
              <a:rPr lang="es-ES" sz="1200" dirty="0">
                <a:solidFill>
                  <a:srgbClr val="000000">
                    <a:lumMod val="65000"/>
                    <a:lumOff val="35000"/>
                  </a:srgbClr>
                </a:solidFill>
                <a:latin typeface="Verdana"/>
              </a:rPr>
              <a:t>Monedas: una cara con motivos nacionales, otra cara común</a:t>
            </a:r>
          </a:p>
          <a:p>
            <a:pPr marL="171450" indent="-171450">
              <a:buFont typeface="Arial" panose="020B0604020202020204" pitchFamily="34" charset="0"/>
              <a:buChar char="•"/>
              <a:defRPr/>
            </a:pPr>
            <a:endParaRPr lang="en-US" sz="1200" dirty="0">
              <a:solidFill>
                <a:srgbClr val="000000">
                  <a:lumMod val="65000"/>
                  <a:lumOff val="35000"/>
                </a:srgbClr>
              </a:solidFill>
              <a:latin typeface="Verdana"/>
            </a:endParaRPr>
          </a:p>
          <a:p>
            <a:pPr marL="171450" indent="-171450">
              <a:buFont typeface="Arial" panose="020B0604020202020204" pitchFamily="34" charset="0"/>
              <a:buChar char="•"/>
              <a:defRPr/>
            </a:pPr>
            <a:r>
              <a:rPr lang="es-ES" sz="1200" dirty="0">
                <a:solidFill>
                  <a:srgbClr val="000000">
                    <a:lumMod val="65000"/>
                    <a:lumOff val="35000"/>
                  </a:srgbClr>
                </a:solidFill>
                <a:latin typeface="Verdana"/>
              </a:rPr>
              <a:t>Billetes: no tienen cara nacional</a:t>
            </a:r>
          </a:p>
        </p:txBody>
      </p:sp>
      <p:pic>
        <p:nvPicPr>
          <p:cNvPr id="52232" name="Picture 1">
            <a:extLst>
              <a:ext uri="{FF2B5EF4-FFF2-40B4-BE49-F238E27FC236}">
                <a16:creationId xmlns:a16="http://schemas.microsoft.com/office/drawing/2014/main" id="{24B9AE45-7479-4CF0-AA7F-F1B466C8F21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87938" y="4343400"/>
            <a:ext cx="3444875"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A79010C3-9EEA-4B53-B844-C9C7F2FFACC3}"/>
              </a:ext>
            </a:extLst>
          </p:cNvPr>
          <p:cNvSpPr>
            <a:spLocks noGrp="1"/>
          </p:cNvSpPr>
          <p:nvPr>
            <p:ph type="title"/>
          </p:nvPr>
        </p:nvSpPr>
        <p:spPr>
          <a:xfrm>
            <a:off x="630238" y="0"/>
            <a:ext cx="7886700" cy="723900"/>
          </a:xfrm>
        </p:spPr>
        <p:txBody>
          <a:bodyPr/>
          <a:lstStyle/>
          <a:p>
            <a:pPr eaLnBrk="1" hangingPunct="1"/>
            <a:r>
              <a:rPr lang="es-ES" altLang="nl-BE" sz="2000">
                <a:solidFill>
                  <a:schemeClr val="bg1"/>
                </a:solidFill>
                <a:latin typeface="Verdana" panose="020B0604030504040204" pitchFamily="34" charset="0"/>
                <a:ea typeface="Verdana" panose="020B0604030504040204" pitchFamily="34" charset="0"/>
                <a:cs typeface="Verdana" panose="020B0604030504040204" pitchFamily="34" charset="0"/>
              </a:rPr>
              <a:t>Mercado único: libertad de elección</a:t>
            </a:r>
            <a:endParaRPr lang="nl-BE" altLang="nl-BE" sz="200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54275" name="Text Placeholder 4">
            <a:extLst>
              <a:ext uri="{FF2B5EF4-FFF2-40B4-BE49-F238E27FC236}">
                <a16:creationId xmlns:a16="http://schemas.microsoft.com/office/drawing/2014/main" id="{F745C07E-8780-4FBC-9AD9-C65181B82765}"/>
              </a:ext>
            </a:extLst>
          </p:cNvPr>
          <p:cNvSpPr>
            <a:spLocks noGrp="1"/>
          </p:cNvSpPr>
          <p:nvPr>
            <p:ph type="body" sz="quarter" idx="3"/>
          </p:nvPr>
        </p:nvSpPr>
        <p:spPr>
          <a:xfrm>
            <a:off x="4306888" y="3721100"/>
            <a:ext cx="3887787" cy="376238"/>
          </a:xfrm>
        </p:spPr>
        <p:txBody>
          <a:bodyPr anchor="t"/>
          <a:lstStyle/>
          <a:p>
            <a:pPr eaLnBrk="1" hangingPunct="1"/>
            <a:r>
              <a:rPr lang="es-ES" altLang="nl-BE" sz="1800" b="0">
                <a:solidFill>
                  <a:srgbClr val="359AC2"/>
                </a:solidFill>
                <a:latin typeface="Verdana" panose="020B0604030504040204" pitchFamily="34" charset="0"/>
                <a:ea typeface="Verdana" panose="020B0604030504040204" pitchFamily="34" charset="0"/>
                <a:cs typeface="Verdana" panose="020B0604030504040204" pitchFamily="34" charset="0"/>
              </a:rPr>
              <a:t>El mercado único ha permitido:</a:t>
            </a:r>
            <a:endParaRPr lang="nl-BE" altLang="nl-BE" sz="1800" b="0">
              <a:solidFill>
                <a:srgbClr val="359AC2"/>
              </a:solidFill>
              <a:latin typeface="Verdana" panose="020B0604030504040204" pitchFamily="34" charset="0"/>
              <a:ea typeface="Verdana" panose="020B0604030504040204" pitchFamily="34" charset="0"/>
              <a:cs typeface="Verdana" panose="020B0604030504040204" pitchFamily="34" charset="0"/>
            </a:endParaRPr>
          </a:p>
        </p:txBody>
      </p:sp>
      <p:sp>
        <p:nvSpPr>
          <p:cNvPr id="6" name="Content Placeholder 5">
            <a:extLst>
              <a:ext uri="{FF2B5EF4-FFF2-40B4-BE49-F238E27FC236}">
                <a16:creationId xmlns:a16="http://schemas.microsoft.com/office/drawing/2014/main" id="{C7ABDD28-9F1B-4617-81E8-79A889BFB7C8}"/>
              </a:ext>
            </a:extLst>
          </p:cNvPr>
          <p:cNvSpPr>
            <a:spLocks noGrp="1"/>
          </p:cNvSpPr>
          <p:nvPr>
            <p:ph sz="quarter" idx="4"/>
          </p:nvPr>
        </p:nvSpPr>
        <p:spPr>
          <a:xfrm>
            <a:off x="4306888" y="4097338"/>
            <a:ext cx="3887787" cy="1582737"/>
          </a:xfrm>
        </p:spPr>
        <p:txBody>
          <a:bodyPr rtlCol="0">
            <a:noAutofit/>
          </a:bodyPr>
          <a:lstStyle/>
          <a:p>
            <a:pPr eaLnBrk="1" fontAlgn="auto" hangingPunct="1">
              <a:lnSpc>
                <a:spcPct val="100000"/>
              </a:lnSpc>
              <a:spcAft>
                <a:spcPts val="0"/>
              </a:spcAft>
              <a:defRPr/>
            </a:pPr>
            <a:r>
              <a:rPr lang="es-ES" altLang="nl-BE" sz="1200" dirty="0">
                <a:solidFill>
                  <a:schemeClr val="tx1">
                    <a:lumMod val="65000"/>
                    <a:lumOff val="35000"/>
                  </a:schemeClr>
                </a:solidFill>
                <a:latin typeface="Verdana" panose="020B0604030504040204" pitchFamily="34" charset="0"/>
              </a:rPr>
              <a:t>reducciones significativas en el precio de muchos productos y servicios, incluyendo billetes de avión y llamadas de teléfono.</a:t>
            </a:r>
          </a:p>
          <a:p>
            <a:pPr eaLnBrk="1" fontAlgn="auto" hangingPunct="1">
              <a:lnSpc>
                <a:spcPct val="100000"/>
              </a:lnSpc>
              <a:spcAft>
                <a:spcPts val="0"/>
              </a:spcAft>
              <a:defRPr/>
            </a:pPr>
            <a:r>
              <a:rPr lang="es-ES" altLang="nl-BE" sz="1200" dirty="0">
                <a:solidFill>
                  <a:schemeClr val="tx1">
                    <a:lumMod val="65000"/>
                    <a:lumOff val="35000"/>
                  </a:schemeClr>
                </a:solidFill>
                <a:latin typeface="Verdana" panose="020B0604030504040204" pitchFamily="34" charset="0"/>
              </a:rPr>
              <a:t>más opciones para los consumidores </a:t>
            </a:r>
          </a:p>
          <a:p>
            <a:pPr eaLnBrk="1" fontAlgn="auto" hangingPunct="1">
              <a:lnSpc>
                <a:spcPct val="100000"/>
              </a:lnSpc>
              <a:spcAft>
                <a:spcPts val="0"/>
              </a:spcAft>
              <a:defRPr/>
            </a:pPr>
            <a:r>
              <a:rPr lang="es-ES" altLang="nl-BE" sz="1200" dirty="0">
                <a:solidFill>
                  <a:schemeClr val="tx1">
                    <a:lumMod val="65000"/>
                    <a:lumOff val="35000"/>
                  </a:schemeClr>
                </a:solidFill>
                <a:latin typeface="Verdana" panose="020B0604030504040204" pitchFamily="34" charset="0"/>
              </a:rPr>
              <a:t>la creación de millones de nuevos puestos de trabajo</a:t>
            </a:r>
          </a:p>
          <a:p>
            <a:pPr eaLnBrk="1" fontAlgn="auto" hangingPunct="1">
              <a:lnSpc>
                <a:spcPct val="100000"/>
              </a:lnSpc>
              <a:spcAft>
                <a:spcPts val="0"/>
              </a:spcAft>
              <a:defRPr/>
            </a:pPr>
            <a:r>
              <a:rPr lang="es-ES" altLang="nl-BE" sz="1200" dirty="0">
                <a:solidFill>
                  <a:schemeClr val="tx1">
                    <a:lumMod val="65000"/>
                    <a:lumOff val="35000"/>
                  </a:schemeClr>
                </a:solidFill>
                <a:latin typeface="Verdana" panose="020B0604030504040204" pitchFamily="34" charset="0"/>
              </a:rPr>
              <a:t>más oportunidades para empresas</a:t>
            </a:r>
          </a:p>
        </p:txBody>
      </p:sp>
      <p:sp>
        <p:nvSpPr>
          <p:cNvPr id="54277" name="Text Placeholder 4">
            <a:extLst>
              <a:ext uri="{FF2B5EF4-FFF2-40B4-BE49-F238E27FC236}">
                <a16:creationId xmlns:a16="http://schemas.microsoft.com/office/drawing/2014/main" id="{FD32F042-FBD3-4C66-B3BA-AA54199042EE}"/>
              </a:ext>
            </a:extLst>
          </p:cNvPr>
          <p:cNvSpPr>
            <a:spLocks noGrp="1"/>
          </p:cNvSpPr>
          <p:nvPr>
            <p:ph type="body" sz="quarter" idx="3"/>
          </p:nvPr>
        </p:nvSpPr>
        <p:spPr>
          <a:xfrm>
            <a:off x="4306888" y="1854200"/>
            <a:ext cx="3990975" cy="376238"/>
          </a:xfrm>
        </p:spPr>
        <p:txBody>
          <a:bodyPr anchor="t"/>
          <a:lstStyle/>
          <a:p>
            <a:pPr eaLnBrk="1" hangingPunct="1">
              <a:lnSpc>
                <a:spcPct val="70000"/>
              </a:lnSpc>
            </a:pPr>
            <a:r>
              <a:rPr lang="en-US" altLang="nl-BE" sz="1800" b="0">
                <a:solidFill>
                  <a:srgbClr val="359AC2"/>
                </a:solidFill>
                <a:latin typeface="Verdana" panose="020B0604030504040204" pitchFamily="34" charset="0"/>
                <a:ea typeface="Verdana" panose="020B0604030504040204" pitchFamily="34" charset="0"/>
                <a:cs typeface="Verdana" panose="020B0604030504040204" pitchFamily="34" charset="0"/>
              </a:rPr>
              <a:t>Cuatro libertades de circulación:</a:t>
            </a:r>
            <a:br>
              <a:rPr lang="en-US" altLang="nl-BE" sz="800" b="0">
                <a:solidFill>
                  <a:srgbClr val="359AC2"/>
                </a:solidFill>
                <a:latin typeface="Verdana" panose="020B0604030504040204" pitchFamily="34" charset="0"/>
                <a:ea typeface="Verdana" panose="020B0604030504040204" pitchFamily="34" charset="0"/>
                <a:cs typeface="Verdana" panose="020B0604030504040204" pitchFamily="34" charset="0"/>
              </a:rPr>
            </a:br>
            <a:endParaRPr lang="nl-BE" altLang="en-US" sz="800" b="0">
              <a:solidFill>
                <a:srgbClr val="359AC2"/>
              </a:solidFill>
              <a:latin typeface="Verdana" panose="020B0604030504040204" pitchFamily="34" charset="0"/>
              <a:ea typeface="Verdana" panose="020B0604030504040204" pitchFamily="34" charset="0"/>
              <a:cs typeface="Verdana" panose="020B0604030504040204" pitchFamily="34" charset="0"/>
            </a:endParaRPr>
          </a:p>
        </p:txBody>
      </p:sp>
      <p:sp>
        <p:nvSpPr>
          <p:cNvPr id="54278" name="Content Placeholder 5">
            <a:extLst>
              <a:ext uri="{FF2B5EF4-FFF2-40B4-BE49-F238E27FC236}">
                <a16:creationId xmlns:a16="http://schemas.microsoft.com/office/drawing/2014/main" id="{F3982646-8F25-487E-BC22-3360CC61FD8F}"/>
              </a:ext>
            </a:extLst>
          </p:cNvPr>
          <p:cNvSpPr txBox="1">
            <a:spLocks/>
          </p:cNvSpPr>
          <p:nvPr/>
        </p:nvSpPr>
        <p:spPr bwMode="auto">
          <a:xfrm>
            <a:off x="4306888" y="2214563"/>
            <a:ext cx="3887787"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r>
              <a:rPr lang="en-US" altLang="nl-BE" sz="1200">
                <a:solidFill>
                  <a:srgbClr val="595959"/>
                </a:solidFill>
                <a:latin typeface="Verdana" panose="020B0604030504040204" pitchFamily="34" charset="0"/>
              </a:rPr>
              <a:t>bienes</a:t>
            </a:r>
          </a:p>
          <a:p>
            <a:pPr eaLnBrk="1" hangingPunct="1"/>
            <a:r>
              <a:rPr lang="en-US" altLang="nl-BE" sz="1200">
                <a:solidFill>
                  <a:srgbClr val="595959"/>
                </a:solidFill>
                <a:latin typeface="Verdana" panose="020B0604030504040204" pitchFamily="34" charset="0"/>
              </a:rPr>
              <a:t>servicios</a:t>
            </a:r>
          </a:p>
          <a:p>
            <a:pPr eaLnBrk="1" hangingPunct="1"/>
            <a:r>
              <a:rPr lang="en-US" altLang="nl-BE" sz="1200">
                <a:solidFill>
                  <a:srgbClr val="595959"/>
                </a:solidFill>
                <a:latin typeface="Verdana" panose="020B0604030504040204" pitchFamily="34" charset="0"/>
              </a:rPr>
              <a:t>personas</a:t>
            </a:r>
          </a:p>
          <a:p>
            <a:pPr eaLnBrk="1" hangingPunct="1"/>
            <a:r>
              <a:rPr lang="en-US" altLang="nl-BE" sz="1200">
                <a:solidFill>
                  <a:srgbClr val="595959"/>
                </a:solidFill>
                <a:latin typeface="Verdana" panose="020B0604030504040204" pitchFamily="34" charset="0"/>
              </a:rPr>
              <a:t>capital</a:t>
            </a:r>
            <a:endParaRPr lang="en-GB" altLang="nl-BE" sz="1200">
              <a:solidFill>
                <a:srgbClr val="595959"/>
              </a:solidFill>
              <a:latin typeface="Verdana" panose="020B0604030504040204" pitchFamily="34" charset="0"/>
            </a:endParaRPr>
          </a:p>
        </p:txBody>
      </p:sp>
      <p:pic>
        <p:nvPicPr>
          <p:cNvPr id="54279" name="Picture 1">
            <a:extLst>
              <a:ext uri="{FF2B5EF4-FFF2-40B4-BE49-F238E27FC236}">
                <a16:creationId xmlns:a16="http://schemas.microsoft.com/office/drawing/2014/main" id="{57BC56D7-DF64-4325-BF81-36B64FD0C25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7600" y="1462088"/>
            <a:ext cx="318135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A9088BCB-7FF9-480B-8F59-CA3AB763AB0F}"/>
              </a:ext>
            </a:extLst>
          </p:cNvPr>
          <p:cNvSpPr>
            <a:spLocks noGrp="1"/>
          </p:cNvSpPr>
          <p:nvPr>
            <p:ph type="title"/>
          </p:nvPr>
        </p:nvSpPr>
        <p:spPr>
          <a:xfrm>
            <a:off x="676275" y="139700"/>
            <a:ext cx="7748588" cy="344488"/>
          </a:xfrm>
        </p:spPr>
        <p:txBody>
          <a:bodyPr/>
          <a:lstStyle/>
          <a:p>
            <a:br>
              <a:rPr lang="az-Cyrl-AZ" altLang="en-US" sz="2000">
                <a:solidFill>
                  <a:schemeClr val="bg1"/>
                </a:solidFill>
                <a:latin typeface="Verdana" panose="020B0604030504040204" pitchFamily="34" charset="0"/>
                <a:ea typeface="Verdana" panose="020B0604030504040204" pitchFamily="34" charset="0"/>
                <a:cs typeface="Verdana" panose="020B0604030504040204" pitchFamily="34" charset="0"/>
              </a:rPr>
            </a:br>
            <a:r>
              <a:rPr lang="es-ES" altLang="en-US" sz="2000">
                <a:solidFill>
                  <a:schemeClr val="bg1"/>
                </a:solidFill>
                <a:latin typeface="Verdana" panose="020B0604030504040204" pitchFamily="34" charset="0"/>
                <a:ea typeface="Verdana" panose="020B0604030504040204" pitchFamily="34" charset="0"/>
                <a:cs typeface="Verdana" panose="020B0604030504040204" pitchFamily="34" charset="0"/>
              </a:rPr>
              <a:t>Conectar Europa: un mercado único digital</a:t>
            </a:r>
            <a:endParaRPr lang="az-Cyrl-AZ" altLang="en-US" sz="200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a:extLst>
              <a:ext uri="{FF2B5EF4-FFF2-40B4-BE49-F238E27FC236}">
                <a16:creationId xmlns:a16="http://schemas.microsoft.com/office/drawing/2014/main" id="{E7476DA2-53FC-4D3A-82E8-D0B4ABDC9FAA}"/>
              </a:ext>
            </a:extLst>
          </p:cNvPr>
          <p:cNvSpPr>
            <a:spLocks noGrp="1"/>
          </p:cNvSpPr>
          <p:nvPr>
            <p:ph idx="1"/>
          </p:nvPr>
        </p:nvSpPr>
        <p:spPr>
          <a:xfrm>
            <a:off x="1004888" y="1490663"/>
            <a:ext cx="7419975" cy="4767262"/>
          </a:xfrm>
        </p:spPr>
        <p:txBody>
          <a:bodyPr/>
          <a:lstStyle/>
          <a:p>
            <a:pPr marL="0" indent="0" algn="just">
              <a:lnSpc>
                <a:spcPct val="100000"/>
              </a:lnSpc>
              <a:spcBef>
                <a:spcPct val="20000"/>
              </a:spcBef>
              <a:buFont typeface="Arial" panose="020B0604020202020204" pitchFamily="34" charset="0"/>
              <a:buNone/>
              <a:defRPr/>
            </a:pPr>
            <a:r>
              <a:rPr lang="es-ES" sz="1400" kern="0" dirty="0">
                <a:solidFill>
                  <a:srgbClr val="0070C0"/>
                </a:solidFill>
                <a:latin typeface="Verdana"/>
              </a:rPr>
              <a:t>Desde mayo de 2015, la Comisión Europea ha presentado la mayoría de las propuestas anunciadas en su Estrategia para el Mercado Único Digital. Son las siguientes:</a:t>
            </a:r>
          </a:p>
          <a:p>
            <a:pPr marL="0" indent="0" algn="just">
              <a:lnSpc>
                <a:spcPct val="100000"/>
              </a:lnSpc>
              <a:spcBef>
                <a:spcPct val="20000"/>
              </a:spcBef>
              <a:buFont typeface="Arial" panose="020B0604020202020204" pitchFamily="34" charset="0"/>
              <a:buNone/>
              <a:defRPr/>
            </a:pPr>
            <a:endParaRPr lang="es-ES" sz="1400" kern="0" dirty="0">
              <a:solidFill>
                <a:srgbClr val="0070C0"/>
              </a:solidFill>
              <a:latin typeface="Verdana"/>
            </a:endParaRPr>
          </a:p>
          <a:p>
            <a:pPr algn="just">
              <a:lnSpc>
                <a:spcPct val="100000"/>
              </a:lnSpc>
              <a:spcBef>
                <a:spcPct val="20000"/>
              </a:spcBef>
              <a:defRPr/>
            </a:pPr>
            <a:r>
              <a:rPr lang="es-ES" sz="1200" dirty="0">
                <a:solidFill>
                  <a:srgbClr val="595959"/>
                </a:solidFill>
                <a:latin typeface="Verdana" panose="020B0604030504040204" pitchFamily="34" charset="0"/>
              </a:rPr>
              <a:t>Con el fin de las tarifas de itinerancia en junio de 2017, ya se pueden utilizar dispositivos móviles cuando se está de viaje por la UE pagando lo mismo que en el propio país. </a:t>
            </a:r>
          </a:p>
          <a:p>
            <a:pPr algn="just">
              <a:lnSpc>
                <a:spcPct val="100000"/>
              </a:lnSpc>
              <a:spcBef>
                <a:spcPct val="20000"/>
              </a:spcBef>
              <a:defRPr/>
            </a:pPr>
            <a:endParaRPr lang="es-ES" sz="1200" dirty="0">
              <a:solidFill>
                <a:srgbClr val="595959"/>
              </a:solidFill>
              <a:latin typeface="Verdana" panose="020B0604030504040204" pitchFamily="34" charset="0"/>
            </a:endParaRPr>
          </a:p>
          <a:p>
            <a:pPr algn="just">
              <a:lnSpc>
                <a:spcPct val="100000"/>
              </a:lnSpc>
              <a:spcBef>
                <a:spcPct val="20000"/>
              </a:spcBef>
              <a:defRPr/>
            </a:pPr>
            <a:r>
              <a:rPr lang="es-ES" sz="1200" dirty="0">
                <a:solidFill>
                  <a:srgbClr val="595959"/>
                </a:solidFill>
                <a:latin typeface="Verdana" panose="020B0604030504040204" pitchFamily="34" charset="0"/>
              </a:rPr>
              <a:t>El 25 de mayo de 2018 entraron en vigor nuevas normas europeas más estrictas en materia de protección de datos personales.</a:t>
            </a:r>
          </a:p>
          <a:p>
            <a:pPr algn="just">
              <a:lnSpc>
                <a:spcPct val="100000"/>
              </a:lnSpc>
              <a:spcBef>
                <a:spcPct val="20000"/>
              </a:spcBef>
              <a:defRPr/>
            </a:pPr>
            <a:endParaRPr lang="es-ES" sz="1200" dirty="0">
              <a:solidFill>
                <a:srgbClr val="595959"/>
              </a:solidFill>
              <a:latin typeface="Verdana" panose="020B0604030504040204" pitchFamily="34" charset="0"/>
            </a:endParaRPr>
          </a:p>
          <a:p>
            <a:pPr algn="just">
              <a:lnSpc>
                <a:spcPct val="100000"/>
              </a:lnSpc>
              <a:spcBef>
                <a:spcPct val="20000"/>
              </a:spcBef>
              <a:defRPr/>
            </a:pPr>
            <a:r>
              <a:rPr lang="es-ES" sz="1200" dirty="0">
                <a:solidFill>
                  <a:srgbClr val="595959"/>
                </a:solidFill>
                <a:latin typeface="Verdana" panose="020B0604030504040204" pitchFamily="34" charset="0"/>
              </a:rPr>
              <a:t>La iniciativa WiFi4EU financia la instalación de puntos gratuitos de acceso wifi público en comunidades locales de toda la UE.</a:t>
            </a:r>
          </a:p>
          <a:p>
            <a:pPr algn="just">
              <a:lnSpc>
                <a:spcPct val="100000"/>
              </a:lnSpc>
              <a:spcBef>
                <a:spcPct val="20000"/>
              </a:spcBef>
              <a:defRPr/>
            </a:pPr>
            <a:endParaRPr lang="es-ES" sz="1200" dirty="0">
              <a:solidFill>
                <a:srgbClr val="595959"/>
              </a:solidFill>
              <a:latin typeface="Verdana" panose="020B0604030504040204" pitchFamily="34" charset="0"/>
            </a:endParaRPr>
          </a:p>
          <a:p>
            <a:pPr algn="just">
              <a:lnSpc>
                <a:spcPct val="100000"/>
              </a:lnSpc>
              <a:spcBef>
                <a:spcPct val="20000"/>
              </a:spcBef>
              <a:defRPr/>
            </a:pPr>
            <a:r>
              <a:rPr lang="es-ES" sz="1200" dirty="0">
                <a:solidFill>
                  <a:srgbClr val="595959"/>
                </a:solidFill>
                <a:latin typeface="Verdana" panose="020B0604030504040204" pitchFamily="34" charset="0"/>
              </a:rPr>
              <a:t>Nuevas herramientas para reforzar la defensa de las empresas y los particulares contra los ciberataques</a:t>
            </a:r>
          </a:p>
          <a:p>
            <a:pPr algn="just">
              <a:lnSpc>
                <a:spcPct val="100000"/>
              </a:lnSpc>
              <a:spcBef>
                <a:spcPct val="20000"/>
              </a:spcBef>
              <a:defRPr/>
            </a:pPr>
            <a:endParaRPr lang="es-ES" sz="1200" dirty="0">
              <a:solidFill>
                <a:srgbClr val="595959"/>
              </a:solidFill>
              <a:latin typeface="Verdana" panose="020B0604030504040204" pitchFamily="34" charset="0"/>
            </a:endParaRPr>
          </a:p>
          <a:p>
            <a:pPr algn="just">
              <a:lnSpc>
                <a:spcPct val="100000"/>
              </a:lnSpc>
              <a:spcBef>
                <a:spcPct val="20000"/>
              </a:spcBef>
              <a:defRPr/>
            </a:pPr>
            <a:r>
              <a:rPr lang="es-ES" sz="1200" dirty="0">
                <a:solidFill>
                  <a:srgbClr val="595959"/>
                </a:solidFill>
                <a:latin typeface="Verdana" panose="020B0604030504040204" pitchFamily="34" charset="0"/>
              </a:rPr>
              <a:t>Desde 2018, una nueva normativa hace posible la utilización de servicios de suscripción digital a películas y televisión, libros electrónicos, videojuegos y música cuando se está de viaje por otros países de la UE. </a:t>
            </a:r>
          </a:p>
          <a:p>
            <a:pPr algn="just">
              <a:lnSpc>
                <a:spcPct val="100000"/>
              </a:lnSpc>
              <a:spcBef>
                <a:spcPct val="20000"/>
              </a:spcBef>
              <a:defRPr/>
            </a:pPr>
            <a:endParaRPr lang="es-ES" sz="1200" dirty="0">
              <a:solidFill>
                <a:srgbClr val="595959"/>
              </a:solidFill>
              <a:latin typeface="Verdana" panose="020B0604030504040204" pitchFamily="34" charset="0"/>
            </a:endParaRPr>
          </a:p>
          <a:p>
            <a:pPr algn="just">
              <a:lnSpc>
                <a:spcPct val="100000"/>
              </a:lnSpc>
              <a:spcBef>
                <a:spcPct val="20000"/>
              </a:spcBef>
              <a:defRPr/>
            </a:pPr>
            <a:r>
              <a:rPr lang="es-ES" sz="1200" dirty="0">
                <a:solidFill>
                  <a:srgbClr val="595959"/>
                </a:solidFill>
                <a:latin typeface="Verdana" panose="020B0604030504040204" pitchFamily="34" charset="0"/>
              </a:rPr>
              <a:t>En 2018, se prevé invertir 1.000 millones de euros en la construcción de una infraestructura europea de superordenadores de categoría mundial.</a:t>
            </a:r>
          </a:p>
          <a:p>
            <a:pPr marL="0" indent="0">
              <a:lnSpc>
                <a:spcPct val="100000"/>
              </a:lnSpc>
              <a:spcBef>
                <a:spcPct val="20000"/>
              </a:spcBef>
              <a:buFont typeface="Arial" charset="0"/>
              <a:buNone/>
              <a:defRPr/>
            </a:pPr>
            <a:endParaRPr lang="en-GB" sz="1200" dirty="0">
              <a:solidFill>
                <a:srgbClr val="595959"/>
              </a:solidFill>
              <a:latin typeface="Verdana" panose="020B0604030504040204" pitchFamily="34" charset="0"/>
            </a:endParaRPr>
          </a:p>
          <a:p>
            <a:pPr marL="0" indent="0" algn="just">
              <a:lnSpc>
                <a:spcPct val="100000"/>
              </a:lnSpc>
              <a:spcBef>
                <a:spcPct val="20000"/>
              </a:spcBef>
              <a:buFont typeface="Arial" charset="0"/>
              <a:buNone/>
              <a:defRPr/>
            </a:pPr>
            <a:endParaRPr lang="en-GB" sz="1100" kern="0" dirty="0">
              <a:solidFill>
                <a:srgbClr val="000000"/>
              </a:solidFill>
              <a:latin typeface="Verdan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F2FD8976-BA23-47E9-9EAF-459F4CBC2820}"/>
              </a:ext>
            </a:extLst>
          </p:cNvPr>
          <p:cNvSpPr>
            <a:spLocks noGrp="1"/>
          </p:cNvSpPr>
          <p:nvPr>
            <p:ph type="title"/>
          </p:nvPr>
        </p:nvSpPr>
        <p:spPr>
          <a:xfrm>
            <a:off x="850900" y="-312738"/>
            <a:ext cx="7664450" cy="1363663"/>
          </a:xfrm>
        </p:spPr>
        <p:txBody>
          <a:bodyPr/>
          <a:lstStyle/>
          <a:p>
            <a:r>
              <a:rPr lang="fr-BE" altLang="en-US" sz="2000">
                <a:solidFill>
                  <a:schemeClr val="bg1"/>
                </a:solidFill>
                <a:latin typeface="Verdana" panose="020B0604030504040204" pitchFamily="34" charset="0"/>
                <a:ea typeface="Verdana" panose="020B0604030504040204" pitchFamily="34" charset="0"/>
                <a:cs typeface="Verdana" panose="020B0604030504040204" pitchFamily="34" charset="0"/>
              </a:rPr>
              <a:t>Europa social</a:t>
            </a:r>
            <a:endParaRPr lang="en-GB" altLang="en-US" sz="200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a:extLst>
              <a:ext uri="{FF2B5EF4-FFF2-40B4-BE49-F238E27FC236}">
                <a16:creationId xmlns:a16="http://schemas.microsoft.com/office/drawing/2014/main" id="{FF1A27BE-AD81-4822-81C5-705CCD5AB6EC}"/>
              </a:ext>
            </a:extLst>
          </p:cNvPr>
          <p:cNvSpPr>
            <a:spLocks noGrp="1"/>
          </p:cNvSpPr>
          <p:nvPr>
            <p:ph idx="1"/>
          </p:nvPr>
        </p:nvSpPr>
        <p:spPr>
          <a:xfrm>
            <a:off x="639763" y="2251075"/>
            <a:ext cx="8156575" cy="4113213"/>
          </a:xfrm>
        </p:spPr>
        <p:txBody>
          <a:bodyPr/>
          <a:lstStyle/>
          <a:p>
            <a:pPr lvl="1">
              <a:defRPr/>
            </a:pPr>
            <a:r>
              <a:rPr lang="es-ES" sz="1200" b="1" dirty="0">
                <a:solidFill>
                  <a:schemeClr val="tx1">
                    <a:lumMod val="65000"/>
                    <a:lumOff val="35000"/>
                  </a:schemeClr>
                </a:solidFill>
                <a:latin typeface="Verdana" panose="020B0604030504040204" pitchFamily="34" charset="0"/>
              </a:rPr>
              <a:t>La Carta Social Europea </a:t>
            </a:r>
            <a:r>
              <a:rPr lang="es-ES" sz="1200" dirty="0">
                <a:solidFill>
                  <a:schemeClr val="tx1">
                    <a:lumMod val="65000"/>
                    <a:lumOff val="35000"/>
                  </a:schemeClr>
                </a:solidFill>
                <a:latin typeface="Verdana" panose="020B0604030504040204" pitchFamily="34" charset="0"/>
              </a:rPr>
              <a:t>garantiza una serie de derechos sociales y económicos fundamentales. Defiende un amplio abanico de derechos humanos de la vida diaria relacionados con el empleo, la vivienda, la salud, la educación, la protección social y el bienestar.</a:t>
            </a:r>
            <a:br>
              <a:rPr lang="es-ES" sz="1200" dirty="0">
                <a:solidFill>
                  <a:schemeClr val="tx1">
                    <a:lumMod val="65000"/>
                    <a:lumOff val="35000"/>
                  </a:schemeClr>
                </a:solidFill>
                <a:latin typeface="Verdana" panose="020B0604030504040204" pitchFamily="34" charset="0"/>
              </a:rPr>
            </a:br>
            <a:endParaRPr lang="es-ES" sz="1200" dirty="0">
              <a:solidFill>
                <a:schemeClr val="tx1">
                  <a:lumMod val="65000"/>
                  <a:lumOff val="35000"/>
                </a:schemeClr>
              </a:solidFill>
              <a:latin typeface="Verdana" panose="020B0604030504040204" pitchFamily="34" charset="0"/>
            </a:endParaRPr>
          </a:p>
          <a:p>
            <a:pPr lvl="1">
              <a:buFont typeface="Arial" charset="0"/>
              <a:buChar char="•"/>
              <a:defRPr/>
            </a:pPr>
            <a:r>
              <a:rPr lang="es-ES" sz="1200" dirty="0">
                <a:solidFill>
                  <a:schemeClr val="tx1">
                    <a:lumMod val="65000"/>
                    <a:lumOff val="35000"/>
                  </a:schemeClr>
                </a:solidFill>
                <a:latin typeface="Verdana" panose="020B0604030504040204" pitchFamily="34" charset="0"/>
              </a:rPr>
              <a:t>El </a:t>
            </a:r>
            <a:r>
              <a:rPr lang="es-ES" sz="1200" b="1" dirty="0">
                <a:solidFill>
                  <a:schemeClr val="tx1">
                    <a:lumMod val="65000"/>
                    <a:lumOff val="35000"/>
                  </a:schemeClr>
                </a:solidFill>
                <a:latin typeface="Verdana" panose="020B0604030504040204" pitchFamily="34" charset="0"/>
              </a:rPr>
              <a:t>Fondo Social Europeo </a:t>
            </a:r>
            <a:r>
              <a:rPr lang="es-ES" sz="1200" dirty="0">
                <a:solidFill>
                  <a:schemeClr val="tx1">
                    <a:lumMod val="65000"/>
                    <a:lumOff val="35000"/>
                  </a:schemeClr>
                </a:solidFill>
                <a:latin typeface="Verdana" panose="020B0604030504040204" pitchFamily="34" charset="0"/>
              </a:rPr>
              <a:t>es el principal instrumento que posee Europa para apoyar el empleo, ayudar a los trabajadores a mejorar su ocupación y garantizar oportunidades laborales más justas para toda la ciudadanía de la UE. La inversión de 10.000 millones de euros al año mejora las perspectivas laborales de millones de europeos, en particular de quienes experimentan dificultades para conseguir trabajo.</a:t>
            </a:r>
            <a:br>
              <a:rPr lang="es-ES" sz="1200" dirty="0">
                <a:solidFill>
                  <a:schemeClr val="tx1">
                    <a:lumMod val="65000"/>
                    <a:lumOff val="35000"/>
                  </a:schemeClr>
                </a:solidFill>
                <a:latin typeface="Verdana" panose="020B0604030504040204" pitchFamily="34" charset="0"/>
              </a:rPr>
            </a:br>
            <a:endParaRPr lang="es-ES" sz="1200" dirty="0">
              <a:solidFill>
                <a:schemeClr val="tx1">
                  <a:lumMod val="65000"/>
                  <a:lumOff val="35000"/>
                </a:schemeClr>
              </a:solidFill>
              <a:latin typeface="Verdana" panose="020B0604030504040204" pitchFamily="34" charset="0"/>
            </a:endParaRPr>
          </a:p>
          <a:p>
            <a:pPr lvl="1">
              <a:buFont typeface="Arial" charset="0"/>
              <a:buChar char="•"/>
              <a:defRPr/>
            </a:pPr>
            <a:r>
              <a:rPr lang="es-ES" sz="1200" dirty="0">
                <a:solidFill>
                  <a:schemeClr val="tx1">
                    <a:lumMod val="65000"/>
                    <a:lumOff val="35000"/>
                  </a:schemeClr>
                </a:solidFill>
                <a:latin typeface="Verdana" panose="020B0604030504040204" pitchFamily="34" charset="0"/>
              </a:rPr>
              <a:t>El objetivo principal de la </a:t>
            </a:r>
            <a:r>
              <a:rPr lang="es-ES" sz="1200" b="1" dirty="0">
                <a:solidFill>
                  <a:schemeClr val="tx1">
                    <a:lumMod val="65000"/>
                    <a:lumOff val="35000"/>
                  </a:schemeClr>
                </a:solidFill>
                <a:latin typeface="Verdana" panose="020B0604030504040204" pitchFamily="34" charset="0"/>
              </a:rPr>
              <a:t>Estrategia Europea de Empleo </a:t>
            </a:r>
            <a:r>
              <a:rPr lang="es-ES" sz="1200" dirty="0">
                <a:solidFill>
                  <a:schemeClr val="tx1">
                    <a:lumMod val="65000"/>
                    <a:lumOff val="35000"/>
                  </a:schemeClr>
                </a:solidFill>
                <a:latin typeface="Verdana" panose="020B0604030504040204" pitchFamily="34" charset="0"/>
              </a:rPr>
              <a:t>es crear más y mejores puestos de trabajo en toda la UE.</a:t>
            </a:r>
            <a:br>
              <a:rPr lang="es-ES" sz="1200" dirty="0">
                <a:solidFill>
                  <a:schemeClr val="tx1">
                    <a:lumMod val="65000"/>
                    <a:lumOff val="35000"/>
                  </a:schemeClr>
                </a:solidFill>
                <a:latin typeface="Verdana" panose="020B0604030504040204" pitchFamily="34" charset="0"/>
              </a:rPr>
            </a:br>
            <a:endParaRPr lang="es-ES" sz="1200" dirty="0">
              <a:solidFill>
                <a:schemeClr val="tx1">
                  <a:lumMod val="65000"/>
                  <a:lumOff val="35000"/>
                </a:schemeClr>
              </a:solidFill>
              <a:latin typeface="Verdana" panose="020B0604030504040204" pitchFamily="34" charset="0"/>
            </a:endParaRPr>
          </a:p>
          <a:p>
            <a:pPr lvl="1">
              <a:buFont typeface="Arial" charset="0"/>
              <a:buChar char="•"/>
              <a:defRPr/>
            </a:pPr>
            <a:r>
              <a:rPr lang="es-ES" sz="1200" dirty="0">
                <a:solidFill>
                  <a:schemeClr val="tx1">
                    <a:lumMod val="65000"/>
                    <a:lumOff val="35000"/>
                  </a:schemeClr>
                </a:solidFill>
                <a:latin typeface="Verdana" panose="020B0604030504040204" pitchFamily="34" charset="0"/>
              </a:rPr>
              <a:t>La </a:t>
            </a:r>
            <a:r>
              <a:rPr lang="es-ES" sz="1200" b="1" dirty="0">
                <a:solidFill>
                  <a:schemeClr val="tx1">
                    <a:lumMod val="65000"/>
                    <a:lumOff val="35000"/>
                  </a:schemeClr>
                </a:solidFill>
                <a:latin typeface="Verdana" panose="020B0604030504040204" pitchFamily="34" charset="0"/>
              </a:rPr>
              <a:t>Garantía Juvenil </a:t>
            </a:r>
            <a:r>
              <a:rPr lang="es-ES" sz="1200" dirty="0">
                <a:solidFill>
                  <a:schemeClr val="tx1">
                    <a:lumMod val="65000"/>
                    <a:lumOff val="35000"/>
                  </a:schemeClr>
                </a:solidFill>
                <a:latin typeface="Verdana" panose="020B0604030504040204" pitchFamily="34" charset="0"/>
              </a:rPr>
              <a:t>representa el compromiso de todos los Estados miembros para que los jóvenes menores de 25 años reciban una buena oferta de </a:t>
            </a:r>
          </a:p>
          <a:p>
            <a:pPr lvl="2">
              <a:defRPr/>
            </a:pPr>
            <a:r>
              <a:rPr lang="es-ES" sz="1200" dirty="0">
                <a:solidFill>
                  <a:schemeClr val="tx1">
                    <a:lumMod val="65000"/>
                    <a:lumOff val="35000"/>
                  </a:schemeClr>
                </a:solidFill>
                <a:latin typeface="Verdana" panose="020B0604030504040204" pitchFamily="34" charset="0"/>
              </a:rPr>
              <a:t>empleo</a:t>
            </a:r>
          </a:p>
          <a:p>
            <a:pPr lvl="2">
              <a:defRPr/>
            </a:pPr>
            <a:r>
              <a:rPr lang="es-ES" sz="1200" dirty="0">
                <a:solidFill>
                  <a:schemeClr val="tx1">
                    <a:lumMod val="65000"/>
                    <a:lumOff val="35000"/>
                  </a:schemeClr>
                </a:solidFill>
                <a:latin typeface="Verdana" panose="020B0604030504040204" pitchFamily="34" charset="0"/>
              </a:rPr>
              <a:t>educación continua</a:t>
            </a:r>
          </a:p>
          <a:p>
            <a:pPr lvl="2">
              <a:defRPr/>
            </a:pPr>
            <a:r>
              <a:rPr lang="es-ES" sz="1200" dirty="0">
                <a:solidFill>
                  <a:schemeClr val="tx1">
                    <a:lumMod val="65000"/>
                    <a:lumOff val="35000"/>
                  </a:schemeClr>
                </a:solidFill>
                <a:latin typeface="Verdana" panose="020B0604030504040204" pitchFamily="34" charset="0"/>
              </a:rPr>
              <a:t>formación de aprendiz o </a:t>
            </a:r>
          </a:p>
          <a:p>
            <a:pPr lvl="2">
              <a:defRPr/>
            </a:pPr>
            <a:r>
              <a:rPr lang="es-ES" sz="1200" dirty="0">
                <a:solidFill>
                  <a:schemeClr val="tx1">
                    <a:lumMod val="65000"/>
                    <a:lumOff val="35000"/>
                  </a:schemeClr>
                </a:solidFill>
                <a:latin typeface="Verdana" panose="020B0604030504040204" pitchFamily="34" charset="0"/>
              </a:rPr>
              <a:t>prácticas en un plazo de cuatro meses tras perder su empleo o poner fin a los estudios.</a:t>
            </a:r>
          </a:p>
        </p:txBody>
      </p:sp>
      <p:sp>
        <p:nvSpPr>
          <p:cNvPr id="57348" name="TextBox 3">
            <a:extLst>
              <a:ext uri="{FF2B5EF4-FFF2-40B4-BE49-F238E27FC236}">
                <a16:creationId xmlns:a16="http://schemas.microsoft.com/office/drawing/2014/main" id="{92803E1B-BDBA-445A-9A13-4781B268A54E}"/>
              </a:ext>
            </a:extLst>
          </p:cNvPr>
          <p:cNvSpPr txBox="1">
            <a:spLocks noChangeArrowheads="1"/>
          </p:cNvSpPr>
          <p:nvPr/>
        </p:nvSpPr>
        <p:spPr bwMode="auto">
          <a:xfrm>
            <a:off x="1077913" y="1135063"/>
            <a:ext cx="71977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s-ES" altLang="en-US" sz="1400">
                <a:solidFill>
                  <a:srgbClr val="0070C0"/>
                </a:solidFill>
                <a:latin typeface="Verdana" panose="020B0604030504040204" pitchFamily="34" charset="0"/>
                <a:ea typeface="Verdana" panose="020B0604030504040204" pitchFamily="34" charset="0"/>
                <a:cs typeface="Verdana" panose="020B0604030504040204" pitchFamily="34" charset="0"/>
              </a:rPr>
              <a:t>Europa ofrece los mejores niveles de protección social del mundo y ocupa un puesto muy elevado en términos de calidad de vida y bienestar. </a:t>
            </a:r>
            <a:br>
              <a:rPr lang="es-ES" altLang="en-US" sz="1400">
                <a:solidFill>
                  <a:srgbClr val="0070C0"/>
                </a:solidFill>
                <a:latin typeface="Verdana" panose="020B0604030504040204" pitchFamily="34" charset="0"/>
                <a:ea typeface="Verdana" panose="020B0604030504040204" pitchFamily="34" charset="0"/>
                <a:cs typeface="Verdana" panose="020B0604030504040204" pitchFamily="34" charset="0"/>
              </a:rPr>
            </a:br>
            <a:br>
              <a:rPr lang="es-ES" altLang="en-US" sz="1400">
                <a:solidFill>
                  <a:srgbClr val="0070C0"/>
                </a:solidFill>
                <a:latin typeface="Verdana" panose="020B0604030504040204" pitchFamily="34" charset="0"/>
                <a:ea typeface="Verdana" panose="020B0604030504040204" pitchFamily="34" charset="0"/>
                <a:cs typeface="Verdana" panose="020B0604030504040204" pitchFamily="34" charset="0"/>
              </a:rPr>
            </a:br>
            <a:r>
              <a:rPr lang="es-ES" altLang="en-US" sz="1400">
                <a:solidFill>
                  <a:srgbClr val="0070C0"/>
                </a:solidFill>
                <a:latin typeface="Verdana" panose="020B0604030504040204" pitchFamily="34" charset="0"/>
                <a:ea typeface="Verdana" panose="020B0604030504040204" pitchFamily="34" charset="0"/>
                <a:cs typeface="Verdana" panose="020B0604030504040204" pitchFamily="34" charset="0"/>
              </a:rPr>
              <a:t>Una serie de iniciativas contribuyen al mantenimiento de esta situación:</a:t>
            </a:r>
            <a:endParaRPr lang="en-GB" altLang="en-US" sz="1400">
              <a:solidFill>
                <a:srgbClr val="0070C0"/>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F2832D6A-09E1-400A-AAAB-95F1E7073FB1}"/>
              </a:ext>
            </a:extLst>
          </p:cNvPr>
          <p:cNvSpPr>
            <a:spLocks noGrp="1"/>
          </p:cNvSpPr>
          <p:nvPr>
            <p:ph type="title"/>
          </p:nvPr>
        </p:nvSpPr>
        <p:spPr>
          <a:xfrm>
            <a:off x="630238" y="0"/>
            <a:ext cx="7886700" cy="723900"/>
          </a:xfrm>
        </p:spPr>
        <p:txBody>
          <a:bodyPr/>
          <a:lstStyle/>
          <a:p>
            <a:pPr eaLnBrk="1" hangingPunct="1"/>
            <a:r>
              <a:rPr lang="en-GB" altLang="nl-BE" sz="2000">
                <a:solidFill>
                  <a:schemeClr val="bg1"/>
                </a:solidFill>
                <a:latin typeface="Verdana" panose="020B0604030504040204" pitchFamily="34" charset="0"/>
                <a:ea typeface="Verdana" panose="020B0604030504040204" pitchFamily="34" charset="0"/>
                <a:cs typeface="Verdana" panose="020B0604030504040204" pitchFamily="34" charset="0"/>
              </a:rPr>
              <a:t>Libertad de circulación</a:t>
            </a:r>
          </a:p>
        </p:txBody>
      </p:sp>
      <p:sp>
        <p:nvSpPr>
          <p:cNvPr id="58371" name="Text Placeholder 4">
            <a:extLst>
              <a:ext uri="{FF2B5EF4-FFF2-40B4-BE49-F238E27FC236}">
                <a16:creationId xmlns:a16="http://schemas.microsoft.com/office/drawing/2014/main" id="{68A30263-D90F-4869-BDCF-98512A01DA88}"/>
              </a:ext>
            </a:extLst>
          </p:cNvPr>
          <p:cNvSpPr>
            <a:spLocks noGrp="1"/>
          </p:cNvSpPr>
          <p:nvPr>
            <p:ph type="body" sz="quarter" idx="3"/>
          </p:nvPr>
        </p:nvSpPr>
        <p:spPr>
          <a:xfrm>
            <a:off x="1444625" y="1420813"/>
            <a:ext cx="3887788" cy="376237"/>
          </a:xfrm>
        </p:spPr>
        <p:txBody>
          <a:bodyPr anchor="t"/>
          <a:lstStyle/>
          <a:p>
            <a:pPr eaLnBrk="1" hangingPunct="1"/>
            <a:r>
              <a:rPr lang="en-US" altLang="en-US" sz="1800" b="0">
                <a:solidFill>
                  <a:srgbClr val="359AC2"/>
                </a:solidFill>
                <a:latin typeface="Verdana" panose="020B0604030504040204" pitchFamily="34" charset="0"/>
                <a:ea typeface="Verdana" panose="020B0604030504040204" pitchFamily="34" charset="0"/>
                <a:cs typeface="Verdana" panose="020B0604030504040204" pitchFamily="34" charset="0"/>
              </a:rPr>
              <a:t>‘Schengen’</a:t>
            </a:r>
          </a:p>
        </p:txBody>
      </p:sp>
      <p:sp>
        <p:nvSpPr>
          <p:cNvPr id="58372" name="Content Placeholder 5">
            <a:extLst>
              <a:ext uri="{FF2B5EF4-FFF2-40B4-BE49-F238E27FC236}">
                <a16:creationId xmlns:a16="http://schemas.microsoft.com/office/drawing/2014/main" id="{02730275-57B5-427F-AFF3-8F169EE3AA16}"/>
              </a:ext>
            </a:extLst>
          </p:cNvPr>
          <p:cNvSpPr txBox="1">
            <a:spLocks/>
          </p:cNvSpPr>
          <p:nvPr/>
        </p:nvSpPr>
        <p:spPr bwMode="auto">
          <a:xfrm>
            <a:off x="1444625" y="2097088"/>
            <a:ext cx="3887788" cy="337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r>
              <a:rPr lang="es-ES" altLang="en-US" sz="1200">
                <a:solidFill>
                  <a:srgbClr val="595959"/>
                </a:solidFill>
                <a:latin typeface="Verdana" panose="020B0604030504040204" pitchFamily="34" charset="0"/>
              </a:rPr>
              <a:t>No hay controles policiales o aduaneros en las fronteras entre la mayoría de los países de la UE y Noruega, Liechtenstein, Suiza e Islandia.</a:t>
            </a:r>
            <a:br>
              <a:rPr lang="es-ES" altLang="en-US" sz="1200">
                <a:solidFill>
                  <a:srgbClr val="595959"/>
                </a:solidFill>
                <a:latin typeface="Verdana" panose="020B0604030504040204" pitchFamily="34" charset="0"/>
              </a:rPr>
            </a:br>
            <a:endParaRPr lang="es-ES" altLang="en-US" sz="1200">
              <a:solidFill>
                <a:srgbClr val="595959"/>
              </a:solidFill>
              <a:latin typeface="Verdana" panose="020B0604030504040204" pitchFamily="34" charset="0"/>
            </a:endParaRPr>
          </a:p>
          <a:p>
            <a:pPr eaLnBrk="1" hangingPunct="1"/>
            <a:r>
              <a:rPr lang="es-ES" altLang="en-US" sz="1200">
                <a:solidFill>
                  <a:srgbClr val="595959"/>
                </a:solidFill>
                <a:latin typeface="Verdana" panose="020B0604030504040204" pitchFamily="34" charset="0"/>
              </a:rPr>
              <a:t>Controles más estrictos en las fronteras exteriores</a:t>
            </a:r>
            <a:br>
              <a:rPr lang="es-ES" altLang="en-US" sz="1200">
                <a:solidFill>
                  <a:srgbClr val="595959"/>
                </a:solidFill>
                <a:latin typeface="Verdana" panose="020B0604030504040204" pitchFamily="34" charset="0"/>
              </a:rPr>
            </a:br>
            <a:endParaRPr lang="en-US" altLang="nl-BE" sz="1200">
              <a:solidFill>
                <a:srgbClr val="595959"/>
              </a:solidFill>
              <a:latin typeface="Verdana" panose="020B0604030504040204" pitchFamily="34" charset="0"/>
            </a:endParaRPr>
          </a:p>
          <a:p>
            <a:pPr eaLnBrk="1" hangingPunct="1"/>
            <a:r>
              <a:rPr lang="es-ES" altLang="en-US" sz="1200">
                <a:solidFill>
                  <a:srgbClr val="595959"/>
                </a:solidFill>
                <a:latin typeface="Verdana" panose="020B0604030504040204" pitchFamily="34" charset="0"/>
              </a:rPr>
              <a:t>Más cooperación entre las policías de los países miembros</a:t>
            </a:r>
            <a:br>
              <a:rPr lang="es-ES" altLang="en-US" sz="1200">
                <a:solidFill>
                  <a:srgbClr val="595959"/>
                </a:solidFill>
                <a:latin typeface="Verdana" panose="020B0604030504040204" pitchFamily="34" charset="0"/>
              </a:rPr>
            </a:br>
            <a:endParaRPr lang="en-US" altLang="nl-BE" sz="1200">
              <a:solidFill>
                <a:srgbClr val="595959"/>
              </a:solidFill>
              <a:latin typeface="Verdana" panose="020B0604030504040204" pitchFamily="34" charset="0"/>
            </a:endParaRPr>
          </a:p>
          <a:p>
            <a:pPr eaLnBrk="1" hangingPunct="1"/>
            <a:r>
              <a:rPr lang="es-ES" altLang="en-US" sz="1200">
                <a:solidFill>
                  <a:srgbClr val="595959"/>
                </a:solidFill>
                <a:latin typeface="Verdana" panose="020B0604030504040204" pitchFamily="34" charset="0"/>
              </a:rPr>
              <a:t>Posibilidad de comprar y llevar consigo productos de uso personal en los desplazamientos entre países de la UE </a:t>
            </a:r>
          </a:p>
          <a:p>
            <a:pPr eaLnBrk="1" hangingPunct="1"/>
            <a:endParaRPr lang="en-GB" altLang="nl-BE" sz="1200">
              <a:solidFill>
                <a:srgbClr val="595959"/>
              </a:solidFill>
              <a:latin typeface="Verdana" panose="020B0604030504040204" pitchFamily="34" charset="0"/>
            </a:endParaRPr>
          </a:p>
        </p:txBody>
      </p:sp>
      <p:pic>
        <p:nvPicPr>
          <p:cNvPr id="58373" name="Picture 1">
            <a:extLst>
              <a:ext uri="{FF2B5EF4-FFF2-40B4-BE49-F238E27FC236}">
                <a16:creationId xmlns:a16="http://schemas.microsoft.com/office/drawing/2014/main" id="{EB579CD9-909A-4DBD-BE63-CE96A741634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03838" y="1976438"/>
            <a:ext cx="2876550"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a16="http://schemas.microsoft.com/office/drawing/2014/main" id="{73DBF9CA-7114-4726-86BB-F411122B3B35}"/>
              </a:ext>
            </a:extLst>
          </p:cNvPr>
          <p:cNvSpPr>
            <a:spLocks noGrp="1"/>
          </p:cNvSpPr>
          <p:nvPr>
            <p:ph type="title"/>
          </p:nvPr>
        </p:nvSpPr>
        <p:spPr>
          <a:xfrm>
            <a:off x="628650" y="0"/>
            <a:ext cx="7886700" cy="723900"/>
          </a:xfrm>
        </p:spPr>
        <p:txBody>
          <a:bodyPr/>
          <a:lstStyle/>
          <a:p>
            <a:pPr eaLnBrk="1" hangingPunct="1"/>
            <a:r>
              <a:rPr lang="en-GB" altLang="en-US" sz="2000" dirty="0" err="1">
                <a:solidFill>
                  <a:schemeClr val="bg1"/>
                </a:solidFill>
                <a:latin typeface="Verdana" panose="020B0604030504040204" pitchFamily="34" charset="0"/>
                <a:ea typeface="Verdana" panose="020B0604030504040204" pitchFamily="34" charset="0"/>
                <a:cs typeface="Verdana" panose="020B0604030504040204" pitchFamily="34" charset="0"/>
              </a:rPr>
              <a:t>Estudiar</a:t>
            </a:r>
            <a:r>
              <a:rPr lang="en-GB" altLang="en-US" sz="2000" dirty="0">
                <a:solidFill>
                  <a:schemeClr val="bg1"/>
                </a:solidFill>
                <a:latin typeface="Verdana" panose="020B0604030504040204" pitchFamily="34" charset="0"/>
                <a:ea typeface="Verdana" panose="020B0604030504040204" pitchFamily="34" charset="0"/>
                <a:cs typeface="Verdana" panose="020B0604030504040204" pitchFamily="34" charset="0"/>
              </a:rPr>
              <a:t> o </a:t>
            </a:r>
            <a:r>
              <a:rPr lang="en-GB" altLang="en-US" sz="2000" dirty="0" err="1">
                <a:solidFill>
                  <a:schemeClr val="bg1"/>
                </a:solidFill>
                <a:latin typeface="Verdana" panose="020B0604030504040204" pitchFamily="34" charset="0"/>
                <a:ea typeface="Verdana" panose="020B0604030504040204" pitchFamily="34" charset="0"/>
                <a:cs typeface="Verdana" panose="020B0604030504040204" pitchFamily="34" charset="0"/>
              </a:rPr>
              <a:t>hacer</a:t>
            </a:r>
            <a:r>
              <a:rPr lang="en-GB" altLang="en-US" sz="200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GB" altLang="en-US" sz="2000" dirty="0" err="1">
                <a:solidFill>
                  <a:schemeClr val="bg1"/>
                </a:solidFill>
                <a:latin typeface="Verdana" panose="020B0604030504040204" pitchFamily="34" charset="0"/>
                <a:ea typeface="Verdana" panose="020B0604030504040204" pitchFamily="34" charset="0"/>
                <a:cs typeface="Verdana" panose="020B0604030504040204" pitchFamily="34" charset="0"/>
              </a:rPr>
              <a:t>voluntariado</a:t>
            </a:r>
            <a:r>
              <a:rPr lang="en-GB" altLang="en-US" sz="200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GB" altLang="en-US" sz="2000" dirty="0" err="1">
                <a:solidFill>
                  <a:schemeClr val="bg1"/>
                </a:solidFill>
                <a:latin typeface="Verdana" panose="020B0604030504040204" pitchFamily="34" charset="0"/>
                <a:ea typeface="Verdana" panose="020B0604030504040204" pitchFamily="34" charset="0"/>
                <a:cs typeface="Verdana" panose="020B0604030504040204" pitchFamily="34" charset="0"/>
              </a:rPr>
              <a:t>en</a:t>
            </a:r>
            <a:r>
              <a:rPr lang="en-GB" altLang="en-US" sz="2000" dirty="0">
                <a:solidFill>
                  <a:schemeClr val="bg1"/>
                </a:solidFill>
                <a:latin typeface="Verdana" panose="020B0604030504040204" pitchFamily="34" charset="0"/>
                <a:ea typeface="Verdana" panose="020B0604030504040204" pitchFamily="34" charset="0"/>
                <a:cs typeface="Verdana" panose="020B0604030504040204" pitchFamily="34" charset="0"/>
              </a:rPr>
              <a:t> el </a:t>
            </a:r>
            <a:r>
              <a:rPr lang="en-GB" altLang="en-US" sz="2000" dirty="0" err="1">
                <a:solidFill>
                  <a:schemeClr val="bg1"/>
                </a:solidFill>
                <a:latin typeface="Verdana" panose="020B0604030504040204" pitchFamily="34" charset="0"/>
                <a:ea typeface="Verdana" panose="020B0604030504040204" pitchFamily="34" charset="0"/>
                <a:cs typeface="Verdana" panose="020B0604030504040204" pitchFamily="34" charset="0"/>
              </a:rPr>
              <a:t>extranjero</a:t>
            </a:r>
            <a:endParaRPr lang="en-GB" altLang="en-US"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59395" name="Rectangle 3">
            <a:extLst>
              <a:ext uri="{FF2B5EF4-FFF2-40B4-BE49-F238E27FC236}">
                <a16:creationId xmlns:a16="http://schemas.microsoft.com/office/drawing/2014/main" id="{20E73029-D32A-4233-9D27-1AD707266044}"/>
              </a:ext>
            </a:extLst>
          </p:cNvPr>
          <p:cNvSpPr txBox="1">
            <a:spLocks noChangeArrowheads="1"/>
          </p:cNvSpPr>
          <p:nvPr/>
        </p:nvSpPr>
        <p:spPr bwMode="auto">
          <a:xfrm>
            <a:off x="1435100" y="1423988"/>
            <a:ext cx="1601788"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buFont typeface="Arial" panose="020B0604020202020204" pitchFamily="34" charset="0"/>
              <a:buNone/>
            </a:pPr>
            <a:r>
              <a:rPr lang="fr-FR" altLang="en-US" sz="1800">
                <a:solidFill>
                  <a:srgbClr val="359AC2"/>
                </a:solidFill>
                <a:latin typeface="Verdana" panose="020B0604030504040204" pitchFamily="34" charset="0"/>
                <a:ea typeface="Verdana" panose="020B0604030504040204" pitchFamily="34" charset="0"/>
                <a:cs typeface="Verdana" panose="020B0604030504040204" pitchFamily="34" charset="0"/>
              </a:rPr>
              <a:t>Erasmus+</a:t>
            </a:r>
          </a:p>
        </p:txBody>
      </p:sp>
      <p:sp>
        <p:nvSpPr>
          <p:cNvPr id="59396" name="Rectangle 3">
            <a:extLst>
              <a:ext uri="{FF2B5EF4-FFF2-40B4-BE49-F238E27FC236}">
                <a16:creationId xmlns:a16="http://schemas.microsoft.com/office/drawing/2014/main" id="{179FA6E9-3127-43B3-8DC9-83E06984C56D}"/>
              </a:ext>
            </a:extLst>
          </p:cNvPr>
          <p:cNvSpPr txBox="1">
            <a:spLocks noChangeArrowheads="1"/>
          </p:cNvSpPr>
          <p:nvPr/>
        </p:nvSpPr>
        <p:spPr bwMode="auto">
          <a:xfrm>
            <a:off x="1390650" y="2159000"/>
            <a:ext cx="3592513" cy="327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50000"/>
              </a:lnSpc>
              <a:spcAft>
                <a:spcPts val="500"/>
              </a:spcAft>
              <a:buFont typeface="Arial" panose="020B0604020202020204" pitchFamily="34" charset="0"/>
              <a:buNone/>
            </a:pPr>
            <a:r>
              <a:rPr lang="es-ES" altLang="en-US" sz="1200" dirty="0">
                <a:solidFill>
                  <a:srgbClr val="595959"/>
                </a:solidFill>
                <a:latin typeface="Verdana" panose="020B0604030504040204" pitchFamily="34" charset="0"/>
              </a:rPr>
              <a:t>Cada año, más de 400.000 jóvenes estudian o amplían sus conocimientos en otros países europeos gracias al apoyo del programa </a:t>
            </a:r>
            <a:r>
              <a:rPr lang="es-ES" altLang="en-US" sz="1200" b="1" dirty="0">
                <a:solidFill>
                  <a:srgbClr val="595959"/>
                </a:solidFill>
                <a:latin typeface="Verdana" panose="020B0604030504040204" pitchFamily="34" charset="0"/>
              </a:rPr>
              <a:t>Erasmus+ </a:t>
            </a:r>
            <a:r>
              <a:rPr lang="es-ES" altLang="en-US" sz="1200" dirty="0">
                <a:solidFill>
                  <a:srgbClr val="595959"/>
                </a:solidFill>
                <a:latin typeface="Verdana" panose="020B0604030504040204" pitchFamily="34" charset="0"/>
              </a:rPr>
              <a:t>para la educación, la formación, la juventud y el deporte.</a:t>
            </a:r>
            <a:br>
              <a:rPr lang="es-ES" altLang="en-US" sz="1200" dirty="0">
                <a:solidFill>
                  <a:srgbClr val="595959"/>
                </a:solidFill>
                <a:latin typeface="Verdana" panose="020B0604030504040204" pitchFamily="34" charset="0"/>
              </a:rPr>
            </a:br>
            <a:br>
              <a:rPr lang="es-ES" altLang="en-US" sz="1200" dirty="0">
                <a:solidFill>
                  <a:srgbClr val="595959"/>
                </a:solidFill>
                <a:latin typeface="Verdana" panose="020B0604030504040204" pitchFamily="34" charset="0"/>
              </a:rPr>
            </a:br>
            <a:r>
              <a:rPr lang="es-ES" altLang="en-US" sz="1200" dirty="0">
                <a:solidFill>
                  <a:srgbClr val="595959"/>
                </a:solidFill>
                <a:latin typeface="Verdana" panose="020B0604030504040204" pitchFamily="34" charset="0"/>
              </a:rPr>
              <a:t>Además, Erasmus+ apoya el </a:t>
            </a:r>
            <a:r>
              <a:rPr lang="es-ES" altLang="en-US" sz="1200" b="1" dirty="0">
                <a:solidFill>
                  <a:srgbClr val="595959"/>
                </a:solidFill>
                <a:latin typeface="Verdana" panose="020B0604030504040204" pitchFamily="34" charset="0"/>
              </a:rPr>
              <a:t>Cuerpo Europeo de Solidaridad </a:t>
            </a:r>
            <a:r>
              <a:rPr lang="es-ES" altLang="en-US" sz="1200" dirty="0">
                <a:solidFill>
                  <a:srgbClr val="595959"/>
                </a:solidFill>
                <a:latin typeface="Verdana" panose="020B0604030504040204" pitchFamily="34" charset="0"/>
              </a:rPr>
              <a:t>y el </a:t>
            </a:r>
            <a:r>
              <a:rPr lang="es-ES" altLang="en-US" sz="1200" b="1" dirty="0">
                <a:solidFill>
                  <a:srgbClr val="595959"/>
                </a:solidFill>
                <a:latin typeface="Verdana" panose="020B0604030504040204" pitchFamily="34" charset="0"/>
              </a:rPr>
              <a:t>Servicio de Voluntariado Europeo</a:t>
            </a:r>
            <a:r>
              <a:rPr lang="es-ES" altLang="en-US" sz="1200" dirty="0">
                <a:solidFill>
                  <a:srgbClr val="595959"/>
                </a:solidFill>
                <a:latin typeface="Verdana" panose="020B0604030504040204" pitchFamily="34" charset="0"/>
              </a:rPr>
              <a:t>.</a:t>
            </a:r>
          </a:p>
        </p:txBody>
      </p:sp>
      <p:pic>
        <p:nvPicPr>
          <p:cNvPr id="59397" name="Picture 1">
            <a:extLst>
              <a:ext uri="{FF2B5EF4-FFF2-40B4-BE49-F238E27FC236}">
                <a16:creationId xmlns:a16="http://schemas.microsoft.com/office/drawing/2014/main" id="{8ABD6729-78E0-45CE-92C6-9BD12BA38E4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83163" y="1581150"/>
            <a:ext cx="3532188" cy="3724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00" name="Rectangle 3">
            <a:extLst>
              <a:ext uri="{FF2B5EF4-FFF2-40B4-BE49-F238E27FC236}">
                <a16:creationId xmlns:a16="http://schemas.microsoft.com/office/drawing/2014/main" id="{FAA7C668-60F1-4AA8-B553-2B6A7FE98CDC}"/>
              </a:ext>
            </a:extLst>
          </p:cNvPr>
          <p:cNvSpPr>
            <a:spLocks noGrp="1" noChangeArrowheads="1"/>
          </p:cNvSpPr>
          <p:nvPr>
            <p:ph type="title"/>
          </p:nvPr>
        </p:nvSpPr>
        <p:spPr>
          <a:xfrm>
            <a:off x="457200" y="115888"/>
            <a:ext cx="7427913" cy="504825"/>
          </a:xfrm>
        </p:spPr>
        <p:txBody>
          <a:bodyPr/>
          <a:lstStyle/>
          <a:p>
            <a:pPr eaLnBrk="1" hangingPunct="1">
              <a:defRPr/>
            </a:pPr>
            <a:r>
              <a:rPr lang="es-ES" altLang="en-US" b="0" kern="1200" dirty="0"/>
              <a:t>Espacio de libertad, seguridad y justicia</a:t>
            </a:r>
            <a:endParaRPr lang="en-US" altLang="en-US" b="0" kern="1200" dirty="0"/>
          </a:p>
        </p:txBody>
      </p:sp>
      <p:sp>
        <p:nvSpPr>
          <p:cNvPr id="4101" name="Rectangle 4">
            <a:extLst>
              <a:ext uri="{FF2B5EF4-FFF2-40B4-BE49-F238E27FC236}">
                <a16:creationId xmlns:a16="http://schemas.microsoft.com/office/drawing/2014/main" id="{2A1352D7-4D19-45CA-9469-99970B57A583}"/>
              </a:ext>
            </a:extLst>
          </p:cNvPr>
          <p:cNvSpPr>
            <a:spLocks noGrp="1" noChangeArrowheads="1"/>
          </p:cNvSpPr>
          <p:nvPr>
            <p:ph type="body" idx="1"/>
          </p:nvPr>
        </p:nvSpPr>
        <p:spPr>
          <a:xfrm>
            <a:off x="4572000" y="1844675"/>
            <a:ext cx="4103688" cy="3695700"/>
          </a:xfrm>
        </p:spPr>
        <p:txBody>
          <a:bodyPr/>
          <a:lstStyle/>
          <a:p>
            <a:pPr eaLnBrk="1" hangingPunct="1">
              <a:buFont typeface="Arial" panose="020B0604020202020204" pitchFamily="34" charset="0"/>
              <a:buChar char="•"/>
              <a:defRPr/>
            </a:pPr>
            <a:r>
              <a:rPr lang="es-ES" altLang="en-US" sz="1500" b="0" kern="1200" dirty="0">
                <a:solidFill>
                  <a:schemeClr val="tx1">
                    <a:lumMod val="65000"/>
                    <a:lumOff val="35000"/>
                  </a:schemeClr>
                </a:solidFill>
              </a:rPr>
              <a:t>La Carta de los Derechos Fundamentales de la UE</a:t>
            </a:r>
          </a:p>
          <a:p>
            <a:pPr eaLnBrk="1" hangingPunct="1">
              <a:buFont typeface="Arial" panose="020B0604020202020204" pitchFamily="34" charset="0"/>
              <a:buChar char="•"/>
              <a:defRPr/>
            </a:pPr>
            <a:endParaRPr lang="en-US" altLang="en-US" sz="1500" b="0" kern="1200" dirty="0">
              <a:solidFill>
                <a:schemeClr val="tx1">
                  <a:lumMod val="65000"/>
                  <a:lumOff val="35000"/>
                </a:schemeClr>
              </a:solidFill>
            </a:endParaRPr>
          </a:p>
          <a:p>
            <a:pPr eaLnBrk="1" hangingPunct="1">
              <a:buFont typeface="Arial" panose="020B0604020202020204" pitchFamily="34" charset="0"/>
              <a:buChar char="•"/>
              <a:defRPr/>
            </a:pPr>
            <a:r>
              <a:rPr lang="en-US" altLang="en-US" sz="1500" b="0" kern="1200" dirty="0" err="1">
                <a:solidFill>
                  <a:schemeClr val="tx1">
                    <a:lumMod val="65000"/>
                    <a:lumOff val="35000"/>
                  </a:schemeClr>
                </a:solidFill>
              </a:rPr>
              <a:t>Cooperación</a:t>
            </a:r>
            <a:r>
              <a:rPr lang="en-US" altLang="en-US" sz="1500" b="0" kern="1200" dirty="0">
                <a:solidFill>
                  <a:schemeClr val="tx1">
                    <a:lumMod val="65000"/>
                    <a:lumOff val="35000"/>
                  </a:schemeClr>
                </a:solidFill>
              </a:rPr>
              <a:t> contra el </a:t>
            </a:r>
            <a:r>
              <a:rPr lang="en-US" altLang="en-US" sz="1500" b="0" kern="1200" dirty="0" err="1">
                <a:solidFill>
                  <a:schemeClr val="tx1">
                    <a:lumMod val="65000"/>
                    <a:lumOff val="35000"/>
                  </a:schemeClr>
                </a:solidFill>
              </a:rPr>
              <a:t>terrorismo</a:t>
            </a:r>
            <a:endParaRPr lang="en-US" altLang="en-US" sz="1500" b="0" kern="1200" dirty="0">
              <a:solidFill>
                <a:schemeClr val="tx1">
                  <a:lumMod val="65000"/>
                  <a:lumOff val="35000"/>
                </a:schemeClr>
              </a:solidFill>
            </a:endParaRPr>
          </a:p>
          <a:p>
            <a:pPr eaLnBrk="1" hangingPunct="1">
              <a:buFont typeface="Arial" panose="020B0604020202020204" pitchFamily="34" charset="0"/>
              <a:buChar char="•"/>
              <a:defRPr/>
            </a:pPr>
            <a:endParaRPr lang="en-US" altLang="en-US" sz="1500" b="0" kern="1200" dirty="0">
              <a:solidFill>
                <a:schemeClr val="tx1">
                  <a:lumMod val="65000"/>
                  <a:lumOff val="35000"/>
                </a:schemeClr>
              </a:solidFill>
            </a:endParaRPr>
          </a:p>
          <a:p>
            <a:pPr eaLnBrk="1" hangingPunct="1">
              <a:buFont typeface="Arial" panose="020B0604020202020204" pitchFamily="34" charset="0"/>
              <a:buChar char="•"/>
              <a:defRPr/>
            </a:pPr>
            <a:r>
              <a:rPr lang="es-ES" altLang="en-US" sz="1500" b="0" kern="1200" dirty="0">
                <a:solidFill>
                  <a:schemeClr val="tx1">
                    <a:lumMod val="65000"/>
                    <a:lumOff val="35000"/>
                  </a:schemeClr>
                </a:solidFill>
              </a:rPr>
              <a:t>La cooperación entre la policía y los agentes encargados del cumplimiento de la ley en distintos países de la UE</a:t>
            </a:r>
          </a:p>
          <a:p>
            <a:pPr eaLnBrk="1" hangingPunct="1">
              <a:buFont typeface="Arial" panose="020B0604020202020204" pitchFamily="34" charset="0"/>
              <a:buChar char="•"/>
              <a:defRPr/>
            </a:pPr>
            <a:endParaRPr lang="en-US" altLang="en-US" sz="1500" b="0" kern="1200" dirty="0">
              <a:solidFill>
                <a:schemeClr val="tx1">
                  <a:lumMod val="65000"/>
                  <a:lumOff val="35000"/>
                </a:schemeClr>
              </a:solidFill>
            </a:endParaRPr>
          </a:p>
          <a:p>
            <a:pPr eaLnBrk="1" hangingPunct="1">
              <a:buFont typeface="Arial" panose="020B0604020202020204" pitchFamily="34" charset="0"/>
              <a:buChar char="•"/>
              <a:defRPr/>
            </a:pPr>
            <a:r>
              <a:rPr lang="es-ES" altLang="en-US" sz="1500" b="0" kern="1200" dirty="0">
                <a:solidFill>
                  <a:schemeClr val="tx1">
                    <a:lumMod val="65000"/>
                    <a:lumOff val="35000"/>
                  </a:schemeClr>
                </a:solidFill>
              </a:rPr>
              <a:t>Coordinación de las políticas de </a:t>
            </a:r>
            <a:br>
              <a:rPr lang="es-ES" altLang="en-US" sz="1500" b="0" kern="1200" dirty="0">
                <a:solidFill>
                  <a:schemeClr val="tx1">
                    <a:lumMod val="65000"/>
                    <a:lumOff val="35000"/>
                  </a:schemeClr>
                </a:solidFill>
              </a:rPr>
            </a:br>
            <a:r>
              <a:rPr lang="es-ES" altLang="en-US" sz="1500" b="0" kern="1200" dirty="0">
                <a:solidFill>
                  <a:schemeClr val="tx1">
                    <a:lumMod val="65000"/>
                    <a:lumOff val="35000"/>
                  </a:schemeClr>
                </a:solidFill>
              </a:rPr>
              <a:t>asilo e inmigración</a:t>
            </a:r>
          </a:p>
          <a:p>
            <a:pPr eaLnBrk="1" hangingPunct="1">
              <a:buFont typeface="Arial" panose="020B0604020202020204" pitchFamily="34" charset="0"/>
              <a:buChar char="•"/>
              <a:defRPr/>
            </a:pPr>
            <a:endParaRPr lang="en-US" altLang="en-US" sz="1500" b="0" kern="1200" dirty="0">
              <a:solidFill>
                <a:schemeClr val="tx1">
                  <a:lumMod val="65000"/>
                  <a:lumOff val="35000"/>
                </a:schemeClr>
              </a:solidFill>
            </a:endParaRPr>
          </a:p>
          <a:p>
            <a:pPr eaLnBrk="1" hangingPunct="1">
              <a:buFont typeface="Arial" panose="020B0604020202020204" pitchFamily="34" charset="0"/>
              <a:buChar char="•"/>
              <a:defRPr/>
            </a:pPr>
            <a:r>
              <a:rPr lang="es-ES" altLang="en-US" sz="1500" b="0" kern="1200" dirty="0">
                <a:solidFill>
                  <a:schemeClr val="tx1">
                    <a:lumMod val="65000"/>
                    <a:lumOff val="35000"/>
                  </a:schemeClr>
                </a:solidFill>
              </a:rPr>
              <a:t>Cooperación judicial en materia civil</a:t>
            </a:r>
          </a:p>
        </p:txBody>
      </p:sp>
      <p:pic>
        <p:nvPicPr>
          <p:cNvPr id="61444" name="Picture 1">
            <a:extLst>
              <a:ext uri="{FF2B5EF4-FFF2-40B4-BE49-F238E27FC236}">
                <a16:creationId xmlns:a16="http://schemas.microsoft.com/office/drawing/2014/main" id="{B2ACD70F-42E3-482B-978A-0C834AF7927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0863" y="1692275"/>
            <a:ext cx="398145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a:extLst>
              <a:ext uri="{FF2B5EF4-FFF2-40B4-BE49-F238E27FC236}">
                <a16:creationId xmlns:a16="http://schemas.microsoft.com/office/drawing/2014/main" id="{414D7CE5-FD47-4C49-A9FB-CAB1037AD2BB}"/>
              </a:ext>
            </a:extLst>
          </p:cNvPr>
          <p:cNvSpPr>
            <a:spLocks noGrp="1"/>
          </p:cNvSpPr>
          <p:nvPr>
            <p:ph type="title"/>
          </p:nvPr>
        </p:nvSpPr>
        <p:spPr>
          <a:xfrm>
            <a:off x="630238" y="0"/>
            <a:ext cx="7886700" cy="723900"/>
          </a:xfrm>
        </p:spPr>
        <p:txBody>
          <a:bodyPr/>
          <a:lstStyle/>
          <a:p>
            <a:pPr eaLnBrk="1" hangingPunct="1"/>
            <a:r>
              <a:rPr lang="es-ES" altLang="nl-BE" sz="2000">
                <a:solidFill>
                  <a:schemeClr val="bg1"/>
                </a:solidFill>
                <a:latin typeface="Verdana" panose="020B0604030504040204" pitchFamily="34" charset="0"/>
                <a:ea typeface="Verdana" panose="020B0604030504040204" pitchFamily="34" charset="0"/>
                <a:cs typeface="Verdana" panose="020B0604030504040204" pitchFamily="34" charset="0"/>
              </a:rPr>
              <a:t>La UE, exportadora de paz y prosperidad</a:t>
            </a:r>
            <a:endParaRPr lang="nl-BE" altLang="nl-BE" sz="200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9091" name="Content Placeholder 5">
            <a:extLst>
              <a:ext uri="{FF2B5EF4-FFF2-40B4-BE49-F238E27FC236}">
                <a16:creationId xmlns:a16="http://schemas.microsoft.com/office/drawing/2014/main" id="{B07C2732-46E5-4146-9E80-9923EC2D98B1}"/>
              </a:ext>
            </a:extLst>
          </p:cNvPr>
          <p:cNvSpPr txBox="1">
            <a:spLocks/>
          </p:cNvSpPr>
          <p:nvPr/>
        </p:nvSpPr>
        <p:spPr bwMode="auto">
          <a:xfrm>
            <a:off x="898525" y="1398588"/>
            <a:ext cx="4532313"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spcAft>
                <a:spcPts val="1200"/>
              </a:spcAft>
              <a:buFont typeface="Arial" panose="020B0604020202020204" pitchFamily="34" charset="0"/>
              <a:buNone/>
              <a:defRPr/>
            </a:pPr>
            <a:r>
              <a:rPr lang="es-ES" altLang="nl-BE" sz="1400" dirty="0">
                <a:solidFill>
                  <a:srgbClr val="0070C0"/>
                </a:solidFill>
                <a:latin typeface="Verdana" panose="020B0604030504040204" pitchFamily="34" charset="0"/>
              </a:rPr>
              <a:t>Política Exterior y de Seguridad Común</a:t>
            </a:r>
            <a:br>
              <a:rPr lang="es-ES" altLang="nl-BE" sz="1400" dirty="0">
                <a:solidFill>
                  <a:srgbClr val="0070C0"/>
                </a:solidFill>
                <a:latin typeface="Verdana" panose="020B0604030504040204" pitchFamily="34" charset="0"/>
              </a:rPr>
            </a:br>
            <a:br>
              <a:rPr lang="es-ES" altLang="nl-BE" sz="1400" dirty="0">
                <a:solidFill>
                  <a:srgbClr val="0070C0"/>
                </a:solidFill>
                <a:latin typeface="Verdana" panose="020B0604030504040204" pitchFamily="34" charset="0"/>
              </a:rPr>
            </a:br>
            <a:r>
              <a:rPr lang="es-ES" altLang="nl-BE" sz="1200" dirty="0">
                <a:solidFill>
                  <a:srgbClr val="595959"/>
                </a:solidFill>
                <a:latin typeface="Verdana" panose="020B0604030504040204" pitchFamily="34" charset="0"/>
                <a:ea typeface="Verdana" panose="020B0604030504040204" pitchFamily="34" charset="0"/>
                <a:cs typeface="Verdana" panose="020B0604030504040204" pitchFamily="34" charset="0"/>
              </a:rPr>
              <a:t>La UE mantiene un ambicioso programa de negociación comercial y una política comercial equilibrada y progresiva para encauzar la globalización.</a:t>
            </a:r>
            <a:endParaRPr lang="en-GB" altLang="nl-BE" sz="1400" dirty="0">
              <a:solidFill>
                <a:srgbClr val="595959"/>
              </a:solidFill>
            </a:endParaRPr>
          </a:p>
          <a:p>
            <a:pPr>
              <a:buFont typeface="Arial" panose="020B0604020202020204" pitchFamily="34" charset="0"/>
              <a:buNone/>
              <a:defRPr/>
            </a:pPr>
            <a:endParaRPr lang="en-GB" altLang="nl-BE" sz="1400" dirty="0">
              <a:solidFill>
                <a:srgbClr val="595959"/>
              </a:solidFill>
            </a:endParaRPr>
          </a:p>
          <a:p>
            <a:pPr>
              <a:buFont typeface="Arial" panose="020B0604020202020204" pitchFamily="34" charset="0"/>
              <a:buNone/>
              <a:defRPr/>
            </a:pPr>
            <a:endParaRPr lang="en-GB" altLang="nl-BE" sz="1400" dirty="0">
              <a:solidFill>
                <a:srgbClr val="595959"/>
              </a:solidFill>
            </a:endParaRPr>
          </a:p>
          <a:p>
            <a:pPr>
              <a:buFont typeface="Arial" panose="020B0604020202020204" pitchFamily="34" charset="0"/>
              <a:buNone/>
              <a:defRPr/>
            </a:pPr>
            <a:endParaRPr lang="en-GB" altLang="nl-BE" sz="1400" dirty="0">
              <a:solidFill>
                <a:srgbClr val="595959"/>
              </a:solidFill>
            </a:endParaRPr>
          </a:p>
          <a:p>
            <a:pPr>
              <a:buFont typeface="Arial" panose="020B0604020202020204" pitchFamily="34" charset="0"/>
              <a:buNone/>
              <a:defRPr/>
            </a:pPr>
            <a:endParaRPr lang="en-GB" altLang="nl-BE" sz="1400" dirty="0">
              <a:solidFill>
                <a:srgbClr val="595959"/>
              </a:solidFill>
            </a:endParaRPr>
          </a:p>
          <a:p>
            <a:pPr>
              <a:buFont typeface="Arial" panose="020B0604020202020204" pitchFamily="34" charset="0"/>
              <a:buNone/>
              <a:defRPr/>
            </a:pPr>
            <a:endParaRPr lang="en-GB" altLang="nl-BE" sz="1400" dirty="0">
              <a:solidFill>
                <a:srgbClr val="595959"/>
              </a:solidFill>
            </a:endParaRPr>
          </a:p>
          <a:p>
            <a:pPr>
              <a:buFont typeface="Arial" panose="020B0604020202020204" pitchFamily="34" charset="0"/>
              <a:buNone/>
              <a:defRPr/>
            </a:pPr>
            <a:br>
              <a:rPr lang="en-GB" altLang="nl-BE" sz="1400" dirty="0">
                <a:solidFill>
                  <a:srgbClr val="595959"/>
                </a:solidFill>
              </a:rPr>
            </a:br>
            <a:r>
              <a:rPr lang="es-ES" altLang="nl-BE" sz="1400" dirty="0">
                <a:solidFill>
                  <a:srgbClr val="0070C0"/>
                </a:solidFill>
                <a:latin typeface="Verdana" panose="020B0604030504040204" pitchFamily="34" charset="0"/>
              </a:rPr>
              <a:t>Ayuda al desarrollo y ayuda humanitaria</a:t>
            </a:r>
            <a:br>
              <a:rPr lang="es-ES" altLang="nl-BE" sz="1400" dirty="0">
                <a:solidFill>
                  <a:srgbClr val="0070C0"/>
                </a:solidFill>
                <a:latin typeface="Verdana" panose="020B0604030504040204" pitchFamily="34" charset="0"/>
              </a:rPr>
            </a:br>
            <a:r>
              <a:rPr lang="en-GB" altLang="nl-BE" sz="1400" dirty="0">
                <a:solidFill>
                  <a:srgbClr val="0070C0"/>
                </a:solidFill>
                <a:latin typeface="Verdana" panose="020B0604030504040204" pitchFamily="34" charset="0"/>
              </a:rPr>
              <a:t>	</a:t>
            </a:r>
          </a:p>
          <a:p>
            <a:pPr marL="171450" indent="-171450">
              <a:defRPr/>
            </a:pPr>
            <a:r>
              <a:rPr lang="es-ES"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rPr>
              <a:t>Mecanismo de Protección Civil: ayudas activadas por los gobiernos inmediatamente después de una catástrofe</a:t>
            </a:r>
          </a:p>
          <a:p>
            <a:pPr marL="171450" indent="-171450">
              <a:defRPr/>
            </a:pPr>
            <a:r>
              <a:rPr lang="es-ES" altLang="en-US" sz="1200" dirty="0" err="1">
                <a:solidFill>
                  <a:srgbClr val="595959"/>
                </a:solidFill>
                <a:latin typeface="Verdana" panose="020B0604030504040204" pitchFamily="34" charset="0"/>
                <a:ea typeface="Verdana" panose="020B0604030504040204" pitchFamily="34" charset="0"/>
                <a:cs typeface="Verdana" panose="020B0604030504040204" pitchFamily="34" charset="0"/>
              </a:rPr>
              <a:t>rescEU</a:t>
            </a:r>
            <a:r>
              <a:rPr lang="es-ES"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rPr>
              <a:t>: nuevo sistema para incrementar la capacidad general de respuesta a las catástrofes.</a:t>
            </a:r>
          </a:p>
        </p:txBody>
      </p:sp>
      <p:pic>
        <p:nvPicPr>
          <p:cNvPr id="62468" name="Picture 5">
            <a:extLst>
              <a:ext uri="{FF2B5EF4-FFF2-40B4-BE49-F238E27FC236}">
                <a16:creationId xmlns:a16="http://schemas.microsoft.com/office/drawing/2014/main" id="{7BA5E23B-4EBC-4F0F-992B-B07923C1B4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9263" y="2613025"/>
            <a:ext cx="3227387" cy="2147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a:extLst>
              <a:ext uri="{FF2B5EF4-FFF2-40B4-BE49-F238E27FC236}">
                <a16:creationId xmlns:a16="http://schemas.microsoft.com/office/drawing/2014/main" id="{9B98816F-9690-43D7-8420-FBA3B7689482}"/>
              </a:ext>
            </a:extLst>
          </p:cNvPr>
          <p:cNvSpPr/>
          <p:nvPr/>
        </p:nvSpPr>
        <p:spPr>
          <a:xfrm>
            <a:off x="957263" y="2613025"/>
            <a:ext cx="4572000" cy="1630363"/>
          </a:xfrm>
          <a:prstGeom prst="rect">
            <a:avLst/>
          </a:prstGeom>
        </p:spPr>
        <p:txBody>
          <a:bodyPr>
            <a:spAutoFit/>
          </a:bodyPr>
          <a:lstStyle/>
          <a:p>
            <a:pPr eaLnBrk="1" hangingPunct="1">
              <a:spcAft>
                <a:spcPts val="1200"/>
              </a:spcAft>
              <a:defRPr/>
            </a:pPr>
            <a:r>
              <a:rPr lang="es-ES" altLang="nl-BE" sz="1200" dirty="0">
                <a:solidFill>
                  <a:prstClr val="black">
                    <a:lumMod val="65000"/>
                    <a:lumOff val="35000"/>
                  </a:prstClr>
                </a:solidFill>
                <a:latin typeface="Verdana" panose="020B0604030504040204" pitchFamily="34" charset="0"/>
                <a:ea typeface="Verdana" panose="020B0604030504040204" pitchFamily="34" charset="0"/>
                <a:cs typeface="Vani" panose="020B0502040204020203" pitchFamily="18" charset="0"/>
              </a:rPr>
              <a:t>Nuevos acuerdos comerciales con:</a:t>
            </a:r>
          </a:p>
          <a:p>
            <a:pPr marL="171450" indent="-171450" eaLnBrk="1" hangingPunct="1">
              <a:spcAft>
                <a:spcPts val="1200"/>
              </a:spcAft>
              <a:buFont typeface="Arial" panose="020B0604020202020204" pitchFamily="34" charset="0"/>
              <a:buChar char="•"/>
              <a:defRPr/>
            </a:pPr>
            <a:r>
              <a:rPr lang="es-ES" altLang="nl-BE" sz="1200" dirty="0">
                <a:solidFill>
                  <a:prstClr val="black">
                    <a:lumMod val="65000"/>
                    <a:lumOff val="35000"/>
                  </a:prstClr>
                </a:solidFill>
                <a:latin typeface="Verdana" panose="020B0604030504040204" pitchFamily="34" charset="0"/>
                <a:ea typeface="Verdana" panose="020B0604030504040204" pitchFamily="34" charset="0"/>
                <a:cs typeface="Vani" panose="020B0502040204020203" pitchFamily="18" charset="0"/>
              </a:rPr>
              <a:t>Canadá (2017)</a:t>
            </a:r>
          </a:p>
          <a:p>
            <a:pPr marL="171450" indent="-171450" eaLnBrk="1" hangingPunct="1">
              <a:spcAft>
                <a:spcPts val="1200"/>
              </a:spcAft>
              <a:buFont typeface="Arial" panose="020B0604020202020204" pitchFamily="34" charset="0"/>
              <a:buChar char="•"/>
              <a:defRPr/>
            </a:pPr>
            <a:r>
              <a:rPr lang="es-ES" altLang="nl-BE" sz="1200" dirty="0">
                <a:solidFill>
                  <a:prstClr val="black">
                    <a:lumMod val="65000"/>
                    <a:lumOff val="35000"/>
                  </a:prstClr>
                </a:solidFill>
                <a:latin typeface="Verdana" panose="020B0604030504040204" pitchFamily="34" charset="0"/>
                <a:ea typeface="Verdana" panose="020B0604030504040204" pitchFamily="34" charset="0"/>
                <a:cs typeface="Vani" panose="020B0502040204020203" pitchFamily="18" charset="0"/>
              </a:rPr>
              <a:t>Japón (2018)</a:t>
            </a:r>
          </a:p>
          <a:p>
            <a:pPr marL="171450" indent="-171450" eaLnBrk="1" hangingPunct="1">
              <a:spcAft>
                <a:spcPts val="1200"/>
              </a:spcAft>
              <a:buFont typeface="Arial" panose="020B0604020202020204" pitchFamily="34" charset="0"/>
              <a:buChar char="•"/>
              <a:defRPr/>
            </a:pPr>
            <a:r>
              <a:rPr lang="es-ES" altLang="nl-BE" sz="1200" dirty="0">
                <a:solidFill>
                  <a:prstClr val="black">
                    <a:lumMod val="65000"/>
                    <a:lumOff val="35000"/>
                  </a:prstClr>
                </a:solidFill>
                <a:latin typeface="Verdana" panose="020B0604030504040204" pitchFamily="34" charset="0"/>
                <a:ea typeface="Verdana" panose="020B0604030504040204" pitchFamily="34" charset="0"/>
                <a:cs typeface="Vani" panose="020B0502040204020203" pitchFamily="18" charset="0"/>
              </a:rPr>
              <a:t>y muchos más…</a:t>
            </a:r>
          </a:p>
          <a:p>
            <a:pPr marL="285750" indent="-285750" eaLnBrk="1" hangingPunct="1">
              <a:spcAft>
                <a:spcPts val="1200"/>
              </a:spcAft>
              <a:buFont typeface="Arial" panose="020B0604020202020204" pitchFamily="34" charset="0"/>
              <a:buChar char="•"/>
              <a:defRPr/>
            </a:pPr>
            <a:endParaRPr lang="en-GB" altLang="nl-BE" sz="1200" dirty="0">
              <a:solidFill>
                <a:prstClr val="black">
                  <a:lumMod val="65000"/>
                  <a:lumOff val="35000"/>
                </a:prstClr>
              </a:solidFill>
              <a:latin typeface="Verdana" panose="020B0604030504040204" pitchFamily="34" charset="0"/>
              <a:ea typeface="Verdana" panose="020B0604030504040204" pitchFamily="34" charset="0"/>
              <a:cs typeface="Vani" panose="020B0502040204020203"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a:extLst>
              <a:ext uri="{FF2B5EF4-FFF2-40B4-BE49-F238E27FC236}">
                <a16:creationId xmlns:a16="http://schemas.microsoft.com/office/drawing/2014/main" id="{FAE13BC8-8031-4557-8DC6-C30ED5B3E610}"/>
              </a:ext>
            </a:extLst>
          </p:cNvPr>
          <p:cNvSpPr>
            <a:spLocks noGrp="1"/>
          </p:cNvSpPr>
          <p:nvPr>
            <p:ph type="title"/>
          </p:nvPr>
        </p:nvSpPr>
        <p:spPr>
          <a:xfrm>
            <a:off x="628650" y="-57150"/>
            <a:ext cx="7886700" cy="849313"/>
          </a:xfrm>
        </p:spPr>
        <p:txBody>
          <a:bodyPr/>
          <a:lstStyle/>
          <a:p>
            <a:r>
              <a:rPr lang="es-ES" altLang="en-US" sz="2000">
                <a:solidFill>
                  <a:schemeClr val="bg1"/>
                </a:solidFill>
                <a:latin typeface="Verdana" panose="020B0604030504040204" pitchFamily="34" charset="0"/>
                <a:ea typeface="Verdana" panose="020B0604030504040204" pitchFamily="34" charset="0"/>
                <a:cs typeface="Verdana" panose="020B0604030504040204" pitchFamily="34" charset="0"/>
              </a:rPr>
              <a:t>La UE refuerza la cooperación en materia de seguridad y defensa</a:t>
            </a:r>
            <a:endParaRPr lang="en-GB" altLang="en-US" sz="200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64515" name="Content Placeholder 2">
            <a:extLst>
              <a:ext uri="{FF2B5EF4-FFF2-40B4-BE49-F238E27FC236}">
                <a16:creationId xmlns:a16="http://schemas.microsoft.com/office/drawing/2014/main" id="{69330840-72FE-4DD6-868E-D58F82AA6F4F}"/>
              </a:ext>
            </a:extLst>
          </p:cNvPr>
          <p:cNvSpPr>
            <a:spLocks noGrp="1"/>
          </p:cNvSpPr>
          <p:nvPr>
            <p:ph idx="1"/>
          </p:nvPr>
        </p:nvSpPr>
        <p:spPr>
          <a:xfrm>
            <a:off x="709613" y="1600200"/>
            <a:ext cx="7712075" cy="4773613"/>
          </a:xfrm>
        </p:spPr>
        <p:txBody>
          <a:bodyPr/>
          <a:lstStyle/>
          <a:p>
            <a:pPr marL="0" indent="0">
              <a:buFont typeface="Arial" panose="020B0604020202020204" pitchFamily="34" charset="0"/>
              <a:buNone/>
            </a:pPr>
            <a:r>
              <a:rPr lang="es-ES" altLang="en-US" sz="1600">
                <a:solidFill>
                  <a:srgbClr val="0070C0"/>
                </a:solidFill>
                <a:latin typeface="Verdana" panose="020B0604030504040204" pitchFamily="34" charset="0"/>
                <a:ea typeface="Verdana" panose="020B0604030504040204" pitchFamily="34" charset="0"/>
                <a:cs typeface="Verdana" panose="020B0604030504040204" pitchFamily="34" charset="0"/>
              </a:rPr>
              <a:t>La política exterior y de seguridad de la UE se centra en:</a:t>
            </a:r>
            <a:br>
              <a:rPr lang="es-ES" altLang="en-US" sz="1600">
                <a:solidFill>
                  <a:srgbClr val="0070C0"/>
                </a:solidFill>
                <a:latin typeface="Verdana" panose="020B0604030504040204" pitchFamily="34" charset="0"/>
                <a:ea typeface="Verdana" panose="020B0604030504040204" pitchFamily="34" charset="0"/>
                <a:cs typeface="Verdana" panose="020B0604030504040204" pitchFamily="34" charset="0"/>
              </a:rPr>
            </a:br>
            <a:endParaRPr lang="en-GB" altLang="en-US" sz="1200">
              <a:latin typeface="Verdana" panose="020B0604030504040204" pitchFamily="34" charset="0"/>
              <a:ea typeface="Verdana" panose="020B0604030504040204" pitchFamily="34" charset="0"/>
              <a:cs typeface="Verdana" panose="020B0604030504040204" pitchFamily="34" charset="0"/>
            </a:endParaRPr>
          </a:p>
          <a:p>
            <a:pPr marL="457200" lvl="1" indent="0">
              <a:buFont typeface="Arial" panose="020B0604020202020204" pitchFamily="34" charset="0"/>
              <a:buNone/>
            </a:pPr>
            <a:r>
              <a:rPr lang="es-ES" altLang="en-US" sz="1200">
                <a:solidFill>
                  <a:srgbClr val="595959"/>
                </a:solidFill>
                <a:latin typeface="Verdana" panose="020B0604030504040204" pitchFamily="34" charset="0"/>
                <a:ea typeface="Verdana" panose="020B0604030504040204" pitchFamily="34" charset="0"/>
                <a:cs typeface="Verdana" panose="020B0604030504040204" pitchFamily="34" charset="0"/>
              </a:rPr>
              <a:t>•	el fomento de la paz y la seguridad internacional </a:t>
            </a:r>
          </a:p>
          <a:p>
            <a:pPr marL="457200" lvl="1" indent="0">
              <a:buFont typeface="Arial" panose="020B0604020202020204" pitchFamily="34" charset="0"/>
              <a:buNone/>
            </a:pPr>
            <a:r>
              <a:rPr lang="es-ES" altLang="en-US" sz="1200">
                <a:solidFill>
                  <a:srgbClr val="595959"/>
                </a:solidFill>
                <a:latin typeface="Verdana" panose="020B0604030504040204" pitchFamily="34" charset="0"/>
                <a:ea typeface="Verdana" panose="020B0604030504040204" pitchFamily="34" charset="0"/>
                <a:cs typeface="Verdana" panose="020B0604030504040204" pitchFamily="34" charset="0"/>
              </a:rPr>
              <a:t>•	la cooperación al desarrollo </a:t>
            </a:r>
          </a:p>
          <a:p>
            <a:pPr marL="457200" lvl="1" indent="0">
              <a:buFont typeface="Arial" panose="020B0604020202020204" pitchFamily="34" charset="0"/>
              <a:buNone/>
            </a:pPr>
            <a:r>
              <a:rPr lang="es-ES" altLang="en-US" sz="1200">
                <a:solidFill>
                  <a:srgbClr val="595959"/>
                </a:solidFill>
                <a:latin typeface="Verdana" panose="020B0604030504040204" pitchFamily="34" charset="0"/>
                <a:ea typeface="Verdana" panose="020B0604030504040204" pitchFamily="34" charset="0"/>
                <a:cs typeface="Verdana" panose="020B0604030504040204" pitchFamily="34" charset="0"/>
              </a:rPr>
              <a:t>•	los derechos humanos y el Estado de Derecho</a:t>
            </a:r>
          </a:p>
          <a:p>
            <a:pPr marL="457200" lvl="1" indent="0">
              <a:buFont typeface="Arial" panose="020B0604020202020204" pitchFamily="34" charset="0"/>
              <a:buNone/>
            </a:pPr>
            <a:r>
              <a:rPr lang="es-ES" altLang="en-US" sz="1200">
                <a:solidFill>
                  <a:srgbClr val="595959"/>
                </a:solidFill>
                <a:latin typeface="Verdana" panose="020B0604030504040204" pitchFamily="34" charset="0"/>
                <a:ea typeface="Verdana" panose="020B0604030504040204" pitchFamily="34" charset="0"/>
                <a:cs typeface="Verdana" panose="020B0604030504040204" pitchFamily="34" charset="0"/>
              </a:rPr>
              <a:t>•	la respuesta a las emergencias humanitarias y climáticas. </a:t>
            </a:r>
            <a:endParaRPr lang="de-DE" altLang="en-US" sz="1200">
              <a:solidFill>
                <a:srgbClr val="595959"/>
              </a:solidFill>
              <a:latin typeface="Verdana" panose="020B0604030504040204" pitchFamily="34" charset="0"/>
              <a:ea typeface="Verdana" panose="020B0604030504040204" pitchFamily="34" charset="0"/>
              <a:cs typeface="Verdana" panose="020B0604030504040204" pitchFamily="34" charset="0"/>
            </a:endParaRPr>
          </a:p>
          <a:p>
            <a:pPr marL="457200" lvl="1" indent="0">
              <a:buFont typeface="Arial" panose="020B0604020202020204" pitchFamily="34" charset="0"/>
              <a:buNone/>
            </a:pPr>
            <a:endParaRPr lang="de-DE" altLang="en-US" sz="1200">
              <a:solidFill>
                <a:srgbClr val="595959"/>
              </a:solidFill>
              <a:latin typeface="Verdana" panose="020B0604030504040204" pitchFamily="34" charset="0"/>
              <a:ea typeface="Verdana" panose="020B0604030504040204" pitchFamily="34" charset="0"/>
              <a:cs typeface="Verdana" panose="020B0604030504040204" pitchFamily="34" charset="0"/>
            </a:endParaRPr>
          </a:p>
          <a:p>
            <a:pPr marL="0" indent="0">
              <a:buFont typeface="Arial" panose="020B0604020202020204" pitchFamily="34" charset="0"/>
              <a:buNone/>
            </a:pPr>
            <a:r>
              <a:rPr lang="es-ES" altLang="en-US" sz="1200">
                <a:solidFill>
                  <a:srgbClr val="595959"/>
                </a:solidFill>
                <a:latin typeface="Verdana" panose="020B0604030504040204" pitchFamily="34" charset="0"/>
                <a:ea typeface="Verdana" panose="020B0604030504040204" pitchFamily="34" charset="0"/>
                <a:cs typeface="Verdana" panose="020B0604030504040204" pitchFamily="34" charset="0"/>
              </a:rPr>
              <a:t>En el plano internacional, la UE despliega sus recursos diplomáticos, políticos, económicos, de seguridad y humanitarios para forjar soluciones pacíficas a los conflictos, en particular en Libia, Siria y Ucrania. </a:t>
            </a:r>
          </a:p>
          <a:p>
            <a:pPr marL="0" indent="0">
              <a:buFont typeface="Arial" panose="020B0604020202020204" pitchFamily="34" charset="0"/>
              <a:buNone/>
            </a:pPr>
            <a:r>
              <a:rPr lang="es-ES" altLang="en-US" sz="1200">
                <a:solidFill>
                  <a:srgbClr val="595959"/>
                </a:solidFill>
                <a:latin typeface="Verdana" panose="020B0604030504040204" pitchFamily="34" charset="0"/>
                <a:ea typeface="Verdana" panose="020B0604030504040204" pitchFamily="34" charset="0"/>
                <a:cs typeface="Verdana" panose="020B0604030504040204" pitchFamily="34" charset="0"/>
              </a:rPr>
              <a:t>En diciembre de 2017, 25 Estados miembros establecieron un marco jurídicamente vinculante para colaborar más estrechamente en cuestiones de seguridad y defensa: la Cooperación Estructurada Permanente. </a:t>
            </a:r>
          </a:p>
          <a:p>
            <a:pPr marL="0" indent="0">
              <a:buFont typeface="Arial" panose="020B0604020202020204" pitchFamily="34" charset="0"/>
              <a:buNone/>
            </a:pPr>
            <a:r>
              <a:rPr lang="es-ES" altLang="en-US" sz="1200">
                <a:solidFill>
                  <a:srgbClr val="595959"/>
                </a:solidFill>
                <a:latin typeface="Verdana" panose="020B0604030504040204" pitchFamily="34" charset="0"/>
                <a:ea typeface="Verdana" panose="020B0604030504040204" pitchFamily="34" charset="0"/>
                <a:cs typeface="Verdana" panose="020B0604030504040204" pitchFamily="34" charset="0"/>
              </a:rPr>
              <a:t>En 2017, vio la luz un Fondo Europeo de Defensa para la cooperación en investigación y desarrollo de tecnologías y productos conjuntos de defensa. El Fondo invertirá 90 millones de euros en investigación y 500 millones de euros en desarrollo hasta 2020. </a:t>
            </a:r>
          </a:p>
          <a:p>
            <a:pPr marL="0" indent="0">
              <a:buFont typeface="Arial" panose="020B0604020202020204" pitchFamily="34" charset="0"/>
              <a:buNone/>
            </a:pPr>
            <a:r>
              <a:rPr lang="es-ES" altLang="en-US" sz="1200">
                <a:solidFill>
                  <a:srgbClr val="595959"/>
                </a:solidFill>
                <a:latin typeface="Verdana" panose="020B0604030504040204" pitchFamily="34" charset="0"/>
                <a:ea typeface="Verdana" panose="020B0604030504040204" pitchFamily="34" charset="0"/>
                <a:cs typeface="Verdana" panose="020B0604030504040204" pitchFamily="34" charset="0"/>
              </a:rPr>
              <a:t>En abril de 2019, el Parlamento Europeo aprobó planes para que el Fondo reciba una dotación de unos 13.000 millones de euros en el próximo presupuesto europeo a largo plazo (MFP) para el periodo 2021-2027 y financie proyectos de investigación colaborativa, principalmente mediante subvenciones.</a:t>
            </a:r>
          </a:p>
          <a:p>
            <a:pPr marL="0" indent="0">
              <a:buFont typeface="Arial" panose="020B0604020202020204" pitchFamily="34" charset="0"/>
              <a:buNone/>
            </a:pPr>
            <a:endParaRPr lang="en-GB" altLang="en-US" sz="1200">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a:extLst>
              <a:ext uri="{FF2B5EF4-FFF2-40B4-BE49-F238E27FC236}">
                <a16:creationId xmlns:a16="http://schemas.microsoft.com/office/drawing/2014/main" id="{FF1CA9CA-8972-41FD-A3EB-931591533FCA}"/>
              </a:ext>
            </a:extLst>
          </p:cNvPr>
          <p:cNvSpPr>
            <a:spLocks noGrp="1"/>
          </p:cNvSpPr>
          <p:nvPr>
            <p:ph type="title"/>
          </p:nvPr>
        </p:nvSpPr>
        <p:spPr>
          <a:xfrm>
            <a:off x="630238" y="0"/>
            <a:ext cx="6884987" cy="723900"/>
          </a:xfrm>
        </p:spPr>
        <p:txBody>
          <a:bodyPr/>
          <a:lstStyle/>
          <a:p>
            <a:pPr eaLnBrk="1" hangingPunct="1"/>
            <a:r>
              <a:rPr lang="es-ES" altLang="en-US" sz="2000">
                <a:solidFill>
                  <a:schemeClr val="bg1"/>
                </a:solidFill>
                <a:latin typeface="Verdana" panose="020B0604030504040204" pitchFamily="34" charset="0"/>
                <a:ea typeface="Verdana" panose="020B0604030504040204" pitchFamily="34" charset="0"/>
                <a:cs typeface="Verdana" panose="020B0604030504040204" pitchFamily="34" charset="0"/>
              </a:rPr>
              <a:t>La UE es el mayor proveedor mundial de ayuda al desarrollo</a:t>
            </a:r>
            <a:endParaRPr lang="nl-BE" altLang="en-US" sz="200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65539" name="TextBox 1">
            <a:extLst>
              <a:ext uri="{FF2B5EF4-FFF2-40B4-BE49-F238E27FC236}">
                <a16:creationId xmlns:a16="http://schemas.microsoft.com/office/drawing/2014/main" id="{3A57409C-DF7B-4D15-9F50-87B0F0CA7503}"/>
              </a:ext>
            </a:extLst>
          </p:cNvPr>
          <p:cNvSpPr txBox="1">
            <a:spLocks noChangeArrowheads="1"/>
          </p:cNvSpPr>
          <p:nvPr/>
        </p:nvSpPr>
        <p:spPr bwMode="auto">
          <a:xfrm>
            <a:off x="1300163" y="1208088"/>
            <a:ext cx="65420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s-ES" altLang="en-US" sz="1400">
                <a:solidFill>
                  <a:srgbClr val="595959"/>
                </a:solidFill>
                <a:latin typeface="Verdana" panose="020B0604030504040204" pitchFamily="34" charset="0"/>
                <a:ea typeface="Verdana" panose="020B0604030504040204" pitchFamily="34" charset="0"/>
                <a:cs typeface="Verdana" panose="020B0604030504040204" pitchFamily="34" charset="0"/>
              </a:rPr>
              <a:t>A través de la ayuda y la cooperación apoya a los países en desarrollo y su transición a la estabilidad económica y social. </a:t>
            </a:r>
            <a:endParaRPr lang="en-US" altLang="en-US" sz="1400">
              <a:solidFill>
                <a:srgbClr val="595959"/>
              </a:solidFill>
              <a:latin typeface="Verdana" panose="020B0604030504040204" pitchFamily="34" charset="0"/>
              <a:ea typeface="Verdana" panose="020B0604030504040204" pitchFamily="34" charset="0"/>
              <a:cs typeface="Verdana" panose="020B0604030504040204" pitchFamily="34" charset="0"/>
            </a:endParaRPr>
          </a:p>
          <a:p>
            <a:pPr>
              <a:lnSpc>
                <a:spcPct val="100000"/>
              </a:lnSpc>
              <a:spcBef>
                <a:spcPct val="0"/>
              </a:spcBef>
              <a:buFontTx/>
              <a:buNone/>
            </a:pPr>
            <a:endParaRPr lang="en-US" altLang="fr-FR" sz="1200">
              <a:latin typeface="Verdana" panose="020B0604030504040204" pitchFamily="34" charset="0"/>
              <a:ea typeface="Verdana" panose="020B0604030504040204" pitchFamily="34" charset="0"/>
              <a:cs typeface="Verdana" panose="020B0604030504040204" pitchFamily="34" charset="0"/>
            </a:endParaRPr>
          </a:p>
        </p:txBody>
      </p:sp>
      <p:pic>
        <p:nvPicPr>
          <p:cNvPr id="65540" name="Picture 3">
            <a:extLst>
              <a:ext uri="{FF2B5EF4-FFF2-40B4-BE49-F238E27FC236}">
                <a16:creationId xmlns:a16="http://schemas.microsoft.com/office/drawing/2014/main" id="{01D0EC9B-A7AC-44B1-AC1D-B922FD38F81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65600" y="2259013"/>
            <a:ext cx="4356100" cy="290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1" name="TextBox 4">
            <a:extLst>
              <a:ext uri="{FF2B5EF4-FFF2-40B4-BE49-F238E27FC236}">
                <a16:creationId xmlns:a16="http://schemas.microsoft.com/office/drawing/2014/main" id="{6BA7429E-305F-4C8C-A49F-1205C673061C}"/>
              </a:ext>
            </a:extLst>
          </p:cNvPr>
          <p:cNvSpPr txBox="1">
            <a:spLocks noChangeArrowheads="1"/>
          </p:cNvSpPr>
          <p:nvPr/>
        </p:nvSpPr>
        <p:spPr bwMode="auto">
          <a:xfrm>
            <a:off x="546100" y="2325688"/>
            <a:ext cx="3513138" cy="380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Font typeface="Arial" panose="020B0604020202020204" pitchFamily="34" charset="0"/>
              <a:buNone/>
            </a:pPr>
            <a:r>
              <a:rPr lang="es-ES"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rPr>
              <a:t>En 2018, la UE y sus Estados miembros siguieron siendo los principales proveedores mundiales de ayuda oficial al desarrollo e intensificaron los esfuerzos dirigidos a los países en desarrollo.</a:t>
            </a:r>
          </a:p>
          <a:p>
            <a:pPr>
              <a:buFont typeface="Arial" panose="020B0604020202020204" pitchFamily="34" charset="0"/>
              <a:buNone/>
            </a:pPr>
            <a:r>
              <a:rPr lang="es-ES"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rPr>
              <a:t>La aportación colectiva de la Unión Europea y sus Estados miembros ascendió a más de 74.400 millones de euros en 2018. </a:t>
            </a:r>
          </a:p>
          <a:p>
            <a:pPr>
              <a:buFont typeface="Arial" panose="020B0604020202020204" pitchFamily="34" charset="0"/>
              <a:buNone/>
            </a:pPr>
            <a:r>
              <a:rPr lang="es-ES"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rPr>
              <a:t>La alianza África-Europa para la inversión sostenible, creada en septiembre de 2018, tiene como objetivo llevar la asociación de la UE con África al siguiente nivel. Contribuirá a mejorar la creación de empleo en África mediante el apoyo a la educación y las capacidades, el impulso del comercio y la movilización de la inversión en sectores económicos estratégicos.</a:t>
            </a:r>
            <a:endParaRPr lang="en-GB"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endParaRPr>
          </a:p>
          <a:p>
            <a:pPr>
              <a:buFont typeface="Arial" panose="020B0604020202020204" pitchFamily="34" charset="0"/>
              <a:buNone/>
            </a:pPr>
            <a:endParaRPr lang="en-GB"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77F347F2-13B5-4470-9B1A-4ADC83DB0648}"/>
              </a:ext>
            </a:extLst>
          </p:cNvPr>
          <p:cNvSpPr>
            <a:spLocks noGrp="1"/>
          </p:cNvSpPr>
          <p:nvPr>
            <p:ph type="title"/>
          </p:nvPr>
        </p:nvSpPr>
        <p:spPr>
          <a:xfrm>
            <a:off x="468313" y="46038"/>
            <a:ext cx="7427912" cy="574675"/>
          </a:xfrm>
        </p:spPr>
        <p:txBody>
          <a:bodyPr/>
          <a:lstStyle/>
          <a:p>
            <a:pPr eaLnBrk="1" hangingPunct="1"/>
            <a:r>
              <a:rPr lang="nl-BE" altLang="nl-BE" sz="2000">
                <a:solidFill>
                  <a:schemeClr val="bg1"/>
                </a:solidFill>
                <a:latin typeface="Verdana" panose="020B0604030504040204" pitchFamily="34" charset="0"/>
                <a:ea typeface="Verdana" panose="020B0604030504040204" pitchFamily="34" charset="0"/>
                <a:cs typeface="Verdana" panose="020B0604030504040204" pitchFamily="34" charset="0"/>
              </a:rPr>
              <a:t>Igualdad de género</a:t>
            </a:r>
            <a:endParaRPr lang="en-US" altLang="nl-BE" sz="200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67587" name="TextBox 3">
            <a:extLst>
              <a:ext uri="{FF2B5EF4-FFF2-40B4-BE49-F238E27FC236}">
                <a16:creationId xmlns:a16="http://schemas.microsoft.com/office/drawing/2014/main" id="{480A238C-89AC-4577-88A0-DA878A33FA6E}"/>
              </a:ext>
            </a:extLst>
          </p:cNvPr>
          <p:cNvSpPr txBox="1">
            <a:spLocks noChangeArrowheads="1"/>
          </p:cNvSpPr>
          <p:nvPr/>
        </p:nvSpPr>
        <p:spPr bwMode="auto">
          <a:xfrm>
            <a:off x="1200150" y="939800"/>
            <a:ext cx="7486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s-ES" altLang="en-US" sz="1600">
                <a:solidFill>
                  <a:srgbClr val="359AC2"/>
                </a:solidFill>
                <a:latin typeface="Verdana" panose="020B0604030504040204" pitchFamily="34" charset="0"/>
                <a:ea typeface="Verdana" panose="020B0604030504040204" pitchFamily="34" charset="0"/>
                <a:cs typeface="Verdana" panose="020B0604030504040204" pitchFamily="34" charset="0"/>
              </a:rPr>
              <a:t>La igualdad entre mujeres y hombres es un valor fundamental de la UE </a:t>
            </a:r>
            <a:endParaRPr lang="nl-BE" altLang="en-US" sz="1600">
              <a:solidFill>
                <a:srgbClr val="359AC2"/>
              </a:solidFill>
              <a:latin typeface="Verdana" panose="020B0604030504040204" pitchFamily="34" charset="0"/>
              <a:ea typeface="Verdana" panose="020B0604030504040204" pitchFamily="34" charset="0"/>
              <a:cs typeface="Verdana" panose="020B0604030504040204" pitchFamily="34" charset="0"/>
            </a:endParaRPr>
          </a:p>
        </p:txBody>
      </p:sp>
      <p:sp>
        <p:nvSpPr>
          <p:cNvPr id="67588" name="TextBox 2">
            <a:extLst>
              <a:ext uri="{FF2B5EF4-FFF2-40B4-BE49-F238E27FC236}">
                <a16:creationId xmlns:a16="http://schemas.microsoft.com/office/drawing/2014/main" id="{810E4069-B150-4CEC-9F7C-BD71547ECE9D}"/>
              </a:ext>
            </a:extLst>
          </p:cNvPr>
          <p:cNvSpPr txBox="1">
            <a:spLocks noChangeArrowheads="1"/>
          </p:cNvSpPr>
          <p:nvPr/>
        </p:nvSpPr>
        <p:spPr bwMode="auto">
          <a:xfrm>
            <a:off x="2066925" y="1404938"/>
            <a:ext cx="6719888" cy="566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S"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rPr>
              <a:t>El objetivo de la UE es contribuir a que las mujeres obtengan los puestos de trabajo que desean, reciban un salario igual al de los hombres y logren un mayor equilibrio entre el trabajo y otros ámbitos de la vida.</a:t>
            </a:r>
            <a:br>
              <a:rPr lang="es-ES"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rPr>
            </a:br>
            <a:endParaRPr lang="es-ES"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endParaRPr>
          </a:p>
          <a:p>
            <a:pPr marL="171450" indent="-171450">
              <a:lnSpc>
                <a:spcPct val="100000"/>
              </a:lnSpc>
              <a:spcBef>
                <a:spcPct val="0"/>
              </a:spcBef>
              <a:defRPr/>
            </a:pPr>
            <a:r>
              <a:rPr lang="es-ES" altLang="en-US" sz="1200" b="1" dirty="0">
                <a:solidFill>
                  <a:srgbClr val="595959"/>
                </a:solidFill>
                <a:latin typeface="Verdana" panose="020B0604030504040204" pitchFamily="34" charset="0"/>
                <a:ea typeface="Verdana" panose="020B0604030504040204" pitchFamily="34" charset="0"/>
                <a:cs typeface="Verdana" panose="020B0604030504040204" pitchFamily="34" charset="0"/>
              </a:rPr>
              <a:t>Empleo</a:t>
            </a:r>
            <a:r>
              <a:rPr lang="es-ES"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rPr>
              <a:t>: en 2017, el porcentaje de mujeres con trabajo aumentó en la UE hasta el 66,6%, frente a casi el 80% de los hombres.</a:t>
            </a:r>
            <a:br>
              <a:rPr lang="es-ES"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rPr>
            </a:br>
            <a:endParaRPr lang="es-ES"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endParaRPr>
          </a:p>
          <a:p>
            <a:pPr marL="171450" indent="-171450">
              <a:lnSpc>
                <a:spcPct val="100000"/>
              </a:lnSpc>
              <a:spcBef>
                <a:spcPct val="0"/>
              </a:spcBef>
              <a:defRPr/>
            </a:pPr>
            <a:r>
              <a:rPr lang="es-ES" altLang="en-US" sz="1200" b="1" dirty="0">
                <a:solidFill>
                  <a:srgbClr val="595959"/>
                </a:solidFill>
                <a:latin typeface="Verdana" panose="020B0604030504040204" pitchFamily="34" charset="0"/>
                <a:ea typeface="Verdana" panose="020B0604030504040204" pitchFamily="34" charset="0"/>
                <a:cs typeface="Verdana" panose="020B0604030504040204" pitchFamily="34" charset="0"/>
              </a:rPr>
              <a:t>Igual salario</a:t>
            </a:r>
            <a:r>
              <a:rPr lang="es-ES"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rPr>
              <a:t>: de media, las mujeres ganan un 16% menos que los hombres en la UE. En noviembre de 2017, la UE presentó el plan de acción «Nuevo comienzo» para cerrar la brecha salarial entre hombres y mujeres.</a:t>
            </a:r>
            <a:br>
              <a:rPr lang="es-ES"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rPr>
            </a:br>
            <a:endParaRPr lang="es-ES"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endParaRPr>
          </a:p>
          <a:p>
            <a:pPr marL="171450" indent="-171450">
              <a:lnSpc>
                <a:spcPct val="100000"/>
              </a:lnSpc>
              <a:spcBef>
                <a:spcPct val="0"/>
              </a:spcBef>
              <a:defRPr/>
            </a:pPr>
            <a:r>
              <a:rPr lang="es-ES" altLang="en-US" sz="1200" b="1" dirty="0">
                <a:solidFill>
                  <a:srgbClr val="595959"/>
                </a:solidFill>
                <a:latin typeface="Verdana" panose="020B0604030504040204" pitchFamily="34" charset="0"/>
                <a:ea typeface="Verdana" panose="020B0604030504040204" pitchFamily="34" charset="0"/>
                <a:cs typeface="Verdana" panose="020B0604030504040204" pitchFamily="34" charset="0"/>
              </a:rPr>
              <a:t>Financiación</a:t>
            </a:r>
            <a:r>
              <a:rPr lang="es-ES"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rPr>
              <a:t>: entre las medidas específicas para favorecer la incorporación de las mujeres al mercado laboral están la inversión en programas de reciclaje profesional y de mejora de las capacidades y la ayuda a las mujeres que vuelven al trabajo después de una interrupción de la carrera profesional, facilitándoles unos servicios de atención infantil de calidad y orientación individual, y mejorando la concienciación de los empresarios sobre los retos a los que se enfrentan las mujeres.</a:t>
            </a:r>
            <a:br>
              <a:rPr lang="es-ES"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rPr>
            </a:br>
            <a:endParaRPr lang="es-ES"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endParaRPr>
          </a:p>
          <a:p>
            <a:pPr marL="171450" indent="-171450">
              <a:lnSpc>
                <a:spcPct val="100000"/>
              </a:lnSpc>
              <a:spcBef>
                <a:spcPct val="0"/>
              </a:spcBef>
              <a:defRPr/>
            </a:pPr>
            <a:r>
              <a:rPr lang="es-ES" altLang="en-US" sz="1200" b="1" dirty="0">
                <a:solidFill>
                  <a:srgbClr val="595959"/>
                </a:solidFill>
                <a:latin typeface="Verdana" panose="020B0604030504040204" pitchFamily="34" charset="0"/>
                <a:ea typeface="Verdana" panose="020B0604030504040204" pitchFamily="34" charset="0"/>
                <a:cs typeface="Verdana" panose="020B0604030504040204" pitchFamily="34" charset="0"/>
              </a:rPr>
              <a:t>Repercusión en la economía</a:t>
            </a:r>
            <a:r>
              <a:rPr lang="es-ES"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rPr>
              <a:t>: la brecha de empleo entre hombres y mujeres tiene un coste para la economía de la UE de 370.000 millones de euros al año. Mejorar la igualdad de género permitiría crear 10,5 millones de empleos de aquí a 2050 y daría un impulso a la economía de la UE de entre 1,95 y 3,15 billones de euros.</a:t>
            </a:r>
          </a:p>
          <a:p>
            <a:pPr algn="just">
              <a:lnSpc>
                <a:spcPct val="100000"/>
              </a:lnSpc>
              <a:spcBef>
                <a:spcPct val="0"/>
              </a:spcBef>
              <a:buFontTx/>
              <a:buNone/>
              <a:defRPr/>
            </a:pPr>
            <a:endParaRPr lang="es-ES"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endParaRPr>
          </a:p>
          <a:p>
            <a:pPr algn="just">
              <a:lnSpc>
                <a:spcPct val="100000"/>
              </a:lnSpc>
              <a:spcBef>
                <a:spcPct val="0"/>
              </a:spcBef>
              <a:buFontTx/>
              <a:buNone/>
              <a:defRPr/>
            </a:pPr>
            <a:r>
              <a:rPr lang="es-ES"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rPr>
              <a:t>Otra prioridad fundamental es poner fin a la violencia contra las mujeres y las niñas. La </a:t>
            </a:r>
            <a:r>
              <a:rPr lang="es-ES" altLang="en-US" sz="1200" b="1" dirty="0">
                <a:solidFill>
                  <a:srgbClr val="595959"/>
                </a:solidFill>
                <a:latin typeface="Verdana" panose="020B0604030504040204" pitchFamily="34" charset="0"/>
                <a:ea typeface="Verdana" panose="020B0604030504040204" pitchFamily="34" charset="0"/>
                <a:cs typeface="Verdana" panose="020B0604030504040204" pitchFamily="34" charset="0"/>
              </a:rPr>
              <a:t>campaña NON.NO.NEIN</a:t>
            </a:r>
            <a:r>
              <a:rPr lang="es-ES"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rPr>
              <a:t>, financiada por la UE, anima a que hombres y mujeres nos posicionemos en contra de la violencia que sufren las mujeres.</a:t>
            </a:r>
          </a:p>
          <a:p>
            <a:pPr algn="just">
              <a:lnSpc>
                <a:spcPct val="100000"/>
              </a:lnSpc>
              <a:spcBef>
                <a:spcPct val="0"/>
              </a:spcBef>
              <a:buFontTx/>
              <a:buNone/>
              <a:defRPr/>
            </a:pPr>
            <a:endParaRPr lang="es-ES" altLang="en-US" sz="1200" dirty="0">
              <a:solidFill>
                <a:srgbClr val="595959"/>
              </a:solidFill>
              <a:latin typeface="Verdana" panose="020B0604030504040204" pitchFamily="34" charset="0"/>
              <a:ea typeface="Verdana" panose="020B0604030504040204" pitchFamily="34" charset="0"/>
              <a:cs typeface="Verdana" panose="020B0604030504040204" pitchFamily="34" charset="0"/>
            </a:endParaRPr>
          </a:p>
          <a:p>
            <a:pPr algn="just">
              <a:lnSpc>
                <a:spcPct val="100000"/>
              </a:lnSpc>
              <a:spcBef>
                <a:spcPct val="0"/>
              </a:spcBef>
              <a:buFontTx/>
              <a:buNone/>
              <a:defRPr/>
            </a:pPr>
            <a:endParaRPr lang="en-GB" altLang="en-US" sz="1400" dirty="0">
              <a:solidFill>
                <a:srgbClr val="000000"/>
              </a:solidFill>
            </a:endParaRPr>
          </a:p>
        </p:txBody>
      </p:sp>
      <p:pic>
        <p:nvPicPr>
          <p:cNvPr id="67589" name="Picture 4">
            <a:extLst>
              <a:ext uri="{FF2B5EF4-FFF2-40B4-BE49-F238E27FC236}">
                <a16:creationId xmlns:a16="http://schemas.microsoft.com/office/drawing/2014/main" id="{F4EE4BA2-928F-42D1-91FD-9097777746C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7825" y="2697163"/>
            <a:ext cx="2976563"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9" name="Rectangle 3">
            <a:extLst>
              <a:ext uri="{FF2B5EF4-FFF2-40B4-BE49-F238E27FC236}">
                <a16:creationId xmlns:a16="http://schemas.microsoft.com/office/drawing/2014/main" id="{6D6EF3FC-3EE6-4BF8-AD6B-13762B9FE0F2}"/>
              </a:ext>
            </a:extLst>
          </p:cNvPr>
          <p:cNvSpPr>
            <a:spLocks noGrp="1" noChangeArrowheads="1"/>
          </p:cNvSpPr>
          <p:nvPr>
            <p:ph type="title"/>
          </p:nvPr>
        </p:nvSpPr>
        <p:spPr>
          <a:xfrm>
            <a:off x="457200" y="115888"/>
            <a:ext cx="7427913" cy="433387"/>
          </a:xfrm>
        </p:spPr>
        <p:txBody>
          <a:bodyPr/>
          <a:lstStyle/>
          <a:p>
            <a:pPr eaLnBrk="1" hangingPunct="1">
              <a:defRPr/>
            </a:pPr>
            <a:r>
              <a:rPr lang="es-ES" altLang="en-US" b="0" kern="1200" dirty="0"/>
              <a:t>Mejora de la salud y el medio ambiente</a:t>
            </a:r>
            <a:endParaRPr lang="en-US" altLang="en-US" b="0" kern="1200" dirty="0"/>
          </a:p>
        </p:txBody>
      </p:sp>
      <p:sp>
        <p:nvSpPr>
          <p:cNvPr id="2052" name="Rectangle 4">
            <a:extLst>
              <a:ext uri="{FF2B5EF4-FFF2-40B4-BE49-F238E27FC236}">
                <a16:creationId xmlns:a16="http://schemas.microsoft.com/office/drawing/2014/main" id="{A902F6CF-8B69-472C-A7AC-C849767E34B9}"/>
              </a:ext>
            </a:extLst>
          </p:cNvPr>
          <p:cNvSpPr>
            <a:spLocks noGrp="1" noChangeArrowheads="1"/>
          </p:cNvSpPr>
          <p:nvPr>
            <p:ph type="body" idx="1"/>
          </p:nvPr>
        </p:nvSpPr>
        <p:spPr>
          <a:xfrm>
            <a:off x="4805363" y="2652713"/>
            <a:ext cx="3779837" cy="3543300"/>
          </a:xfrm>
        </p:spPr>
        <p:txBody>
          <a:bodyPr/>
          <a:lstStyle/>
          <a:p>
            <a:pPr marL="0" indent="0" eaLnBrk="1" hangingPunct="1">
              <a:spcBef>
                <a:spcPct val="0"/>
              </a:spcBef>
              <a:buFontTx/>
              <a:buNone/>
              <a:defRPr/>
            </a:pPr>
            <a:r>
              <a:rPr lang="es-ES" altLang="en-US" b="0" kern="1200" dirty="0">
                <a:solidFill>
                  <a:schemeClr val="tx1">
                    <a:lumMod val="65000"/>
                    <a:lumOff val="35000"/>
                  </a:schemeClr>
                </a:solidFill>
              </a:rPr>
              <a:t>La acción de la UE ha contribuido a que tengamos:</a:t>
            </a:r>
          </a:p>
          <a:p>
            <a:pPr eaLnBrk="1" hangingPunct="1">
              <a:buFont typeface="Arial" panose="020B0604020202020204" pitchFamily="34" charset="0"/>
              <a:buChar char="•"/>
              <a:defRPr/>
            </a:pPr>
            <a:endParaRPr lang="en-GB" altLang="en-US" b="0" kern="1200" dirty="0">
              <a:solidFill>
                <a:schemeClr val="tx1">
                  <a:lumMod val="65000"/>
                  <a:lumOff val="35000"/>
                </a:schemeClr>
              </a:solidFill>
            </a:endParaRPr>
          </a:p>
          <a:p>
            <a:pPr eaLnBrk="1" hangingPunct="1">
              <a:buFont typeface="Arial" panose="020B0604020202020204" pitchFamily="34" charset="0"/>
              <a:buChar char="•"/>
              <a:defRPr/>
            </a:pPr>
            <a:r>
              <a:rPr lang="es-ES" altLang="en-US" b="0" kern="1200" dirty="0">
                <a:solidFill>
                  <a:schemeClr val="tx1">
                    <a:lumMod val="65000"/>
                    <a:lumOff val="35000"/>
                  </a:schemeClr>
                </a:solidFill>
              </a:rPr>
              <a:t>aguas de baño más limpias</a:t>
            </a:r>
          </a:p>
          <a:p>
            <a:pPr eaLnBrk="1" hangingPunct="1">
              <a:buFont typeface="Arial" panose="020B0604020202020204" pitchFamily="34" charset="0"/>
              <a:buChar char="•"/>
              <a:defRPr/>
            </a:pPr>
            <a:r>
              <a:rPr lang="es-ES" altLang="en-US" b="0" kern="1200" dirty="0">
                <a:solidFill>
                  <a:schemeClr val="tx1">
                    <a:lumMod val="65000"/>
                    <a:lumOff val="35000"/>
                  </a:schemeClr>
                </a:solidFill>
              </a:rPr>
              <a:t>mucha menos lluvia ácida</a:t>
            </a:r>
          </a:p>
          <a:p>
            <a:pPr eaLnBrk="1" hangingPunct="1">
              <a:buFont typeface="Arial" panose="020B0604020202020204" pitchFamily="34" charset="0"/>
              <a:buChar char="•"/>
              <a:defRPr/>
            </a:pPr>
            <a:r>
              <a:rPr lang="es-ES" altLang="en-US" b="0" kern="1200" dirty="0">
                <a:solidFill>
                  <a:schemeClr val="tx1">
                    <a:lumMod val="65000"/>
                    <a:lumOff val="35000"/>
                  </a:schemeClr>
                </a:solidFill>
              </a:rPr>
              <a:t>gasolina sin plomo</a:t>
            </a:r>
          </a:p>
          <a:p>
            <a:pPr eaLnBrk="1" hangingPunct="1">
              <a:buFont typeface="Arial" panose="020B0604020202020204" pitchFamily="34" charset="0"/>
              <a:buChar char="•"/>
              <a:defRPr/>
            </a:pPr>
            <a:r>
              <a:rPr lang="es-ES" altLang="en-US" b="0" kern="1200" dirty="0">
                <a:solidFill>
                  <a:schemeClr val="tx1">
                    <a:lumMod val="65000"/>
                    <a:lumOff val="35000"/>
                  </a:schemeClr>
                </a:solidFill>
              </a:rPr>
              <a:t>eliminación segura y </a:t>
            </a:r>
            <a:r>
              <a:rPr lang="es-ES" b="0" kern="1200" dirty="0">
                <a:solidFill>
                  <a:schemeClr val="tx1">
                    <a:lumMod val="65000"/>
                    <a:lumOff val="35000"/>
                  </a:schemeClr>
                </a:solidFill>
              </a:rPr>
              <a:t>sencilla</a:t>
            </a:r>
            <a:r>
              <a:rPr lang="es-ES" dirty="0"/>
              <a:t> </a:t>
            </a:r>
            <a:r>
              <a:rPr lang="es-ES" altLang="en-US" b="0" kern="1200" dirty="0">
                <a:solidFill>
                  <a:schemeClr val="tx1">
                    <a:lumMod val="65000"/>
                    <a:lumOff val="35000"/>
                  </a:schemeClr>
                </a:solidFill>
              </a:rPr>
              <a:t>del material electrónico usado</a:t>
            </a:r>
          </a:p>
          <a:p>
            <a:pPr eaLnBrk="1" hangingPunct="1">
              <a:buFont typeface="Arial" panose="020B0604020202020204" pitchFamily="34" charset="0"/>
              <a:buChar char="•"/>
              <a:defRPr/>
            </a:pPr>
            <a:r>
              <a:rPr lang="es-ES" altLang="en-US" b="0" kern="1200" dirty="0">
                <a:solidFill>
                  <a:schemeClr val="tx1">
                    <a:lumMod val="65000"/>
                    <a:lumOff val="35000"/>
                  </a:schemeClr>
                </a:solidFill>
              </a:rPr>
              <a:t>normas estrictas de seguridad alimentaria del productor al consumidor</a:t>
            </a:r>
          </a:p>
          <a:p>
            <a:pPr eaLnBrk="1" hangingPunct="1">
              <a:buFont typeface="Arial" panose="020B0604020202020204" pitchFamily="34" charset="0"/>
              <a:buChar char="•"/>
              <a:defRPr/>
            </a:pPr>
            <a:r>
              <a:rPr lang="es-ES" altLang="en-US" b="0" kern="1200" dirty="0">
                <a:solidFill>
                  <a:schemeClr val="tx1">
                    <a:lumMod val="65000"/>
                    <a:lumOff val="35000"/>
                  </a:schemeClr>
                </a:solidFill>
              </a:rPr>
              <a:t>más agricultura ecológica y de calidad</a:t>
            </a:r>
          </a:p>
          <a:p>
            <a:pPr eaLnBrk="1" hangingPunct="1">
              <a:buFont typeface="Arial" panose="020B0604020202020204" pitchFamily="34" charset="0"/>
              <a:buChar char="•"/>
              <a:defRPr/>
            </a:pPr>
            <a:r>
              <a:rPr lang="es-ES" altLang="en-US" b="0" kern="1200" dirty="0">
                <a:solidFill>
                  <a:schemeClr val="tx1">
                    <a:lumMod val="65000"/>
                    <a:lumOff val="35000"/>
                  </a:schemeClr>
                </a:solidFill>
              </a:rPr>
              <a:t>advertencias sanitarias más eficaces en los paquetes de tabaco</a:t>
            </a:r>
          </a:p>
          <a:p>
            <a:pPr eaLnBrk="1" hangingPunct="1">
              <a:buFont typeface="Arial" panose="020B0604020202020204" pitchFamily="34" charset="0"/>
              <a:buChar char="•"/>
              <a:defRPr/>
            </a:pPr>
            <a:r>
              <a:rPr lang="es-ES" altLang="en-US" b="0" kern="1200" dirty="0">
                <a:solidFill>
                  <a:schemeClr val="tx1">
                    <a:lumMod val="65000"/>
                    <a:lumOff val="35000"/>
                  </a:schemeClr>
                </a:solidFill>
              </a:rPr>
              <a:t>registro y control de todas las sustancias químicas (REACH)</a:t>
            </a:r>
          </a:p>
          <a:p>
            <a:pPr eaLnBrk="1" hangingPunct="1">
              <a:buFont typeface="Arial" panose="020B0604020202020204" pitchFamily="34" charset="0"/>
              <a:buChar char="•"/>
              <a:defRPr/>
            </a:pPr>
            <a:endParaRPr lang="en-GB" altLang="en-US" b="0" kern="1200" dirty="0">
              <a:solidFill>
                <a:schemeClr val="tx1">
                  <a:lumMod val="65000"/>
                  <a:lumOff val="35000"/>
                </a:schemeClr>
              </a:solidFill>
            </a:endParaRPr>
          </a:p>
        </p:txBody>
      </p:sp>
      <p:sp>
        <p:nvSpPr>
          <p:cNvPr id="69636" name="Rectangle 4">
            <a:extLst>
              <a:ext uri="{FF2B5EF4-FFF2-40B4-BE49-F238E27FC236}">
                <a16:creationId xmlns:a16="http://schemas.microsoft.com/office/drawing/2014/main" id="{E2D43D33-1E60-43FB-B4C1-4E7AA97EB6AB}"/>
              </a:ext>
            </a:extLst>
          </p:cNvPr>
          <p:cNvSpPr txBox="1">
            <a:spLocks noChangeArrowheads="1"/>
          </p:cNvSpPr>
          <p:nvPr/>
        </p:nvSpPr>
        <p:spPr bwMode="auto">
          <a:xfrm>
            <a:off x="941388" y="1644650"/>
            <a:ext cx="7643812"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s-ES" altLang="en-US" sz="1800" b="0">
                <a:solidFill>
                  <a:srgbClr val="359AC2"/>
                </a:solidFill>
              </a:rPr>
              <a:t>La contaminación no conoce fronteras: hay que actuar conjuntamente</a:t>
            </a:r>
          </a:p>
        </p:txBody>
      </p:sp>
      <p:pic>
        <p:nvPicPr>
          <p:cNvPr id="69637" name="Picture 1">
            <a:extLst>
              <a:ext uri="{FF2B5EF4-FFF2-40B4-BE49-F238E27FC236}">
                <a16:creationId xmlns:a16="http://schemas.microsoft.com/office/drawing/2014/main" id="{1B369E36-9654-42E3-9C06-83C5212415C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4225" y="2506663"/>
            <a:ext cx="4086225"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DE7AFF05-4C18-41E7-AD5D-C39250F52D66}"/>
              </a:ext>
            </a:extLst>
          </p:cNvPr>
          <p:cNvSpPr>
            <a:spLocks noGrp="1"/>
          </p:cNvSpPr>
          <p:nvPr>
            <p:ph type="title"/>
          </p:nvPr>
        </p:nvSpPr>
        <p:spPr>
          <a:xfrm>
            <a:off x="457200" y="115888"/>
            <a:ext cx="7427913" cy="504825"/>
          </a:xfrm>
        </p:spPr>
        <p:txBody>
          <a:bodyPr/>
          <a:lstStyle/>
          <a:p>
            <a:pPr>
              <a:defRPr/>
            </a:pPr>
            <a:r>
              <a:rPr lang="es-ES" altLang="en-US" b="0" kern="1200" dirty="0">
                <a:ea typeface="Verdana" panose="020B0604030504040204" pitchFamily="34" charset="0"/>
                <a:cs typeface="Verdana" panose="020B0604030504040204" pitchFamily="34" charset="0"/>
              </a:rPr>
              <a:t>Protección de los derechos de los consumidores </a:t>
            </a:r>
          </a:p>
        </p:txBody>
      </p:sp>
      <p:sp>
        <p:nvSpPr>
          <p:cNvPr id="3" name="Rectangle 1">
            <a:extLst>
              <a:ext uri="{FF2B5EF4-FFF2-40B4-BE49-F238E27FC236}">
                <a16:creationId xmlns:a16="http://schemas.microsoft.com/office/drawing/2014/main" id="{5D55C176-48A7-4198-A08B-E590DF961622}"/>
              </a:ext>
            </a:extLst>
          </p:cNvPr>
          <p:cNvSpPr>
            <a:spLocks noChangeArrowheads="1"/>
          </p:cNvSpPr>
          <p:nvPr/>
        </p:nvSpPr>
        <p:spPr bwMode="auto">
          <a:xfrm>
            <a:off x="2159000" y="2093913"/>
            <a:ext cx="6064250"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Aft>
                <a:spcPts val="1000"/>
              </a:spcAft>
              <a:defRPr/>
            </a:pPr>
            <a:r>
              <a:rPr lang="en-GB" sz="1500" b="0" dirty="0" err="1">
                <a:solidFill>
                  <a:schemeClr val="tx1">
                    <a:lumMod val="65000"/>
                    <a:lumOff val="35000"/>
                  </a:schemeClr>
                </a:solidFill>
              </a:rPr>
              <a:t>Etiquetado</a:t>
            </a:r>
            <a:r>
              <a:rPr lang="en-GB" sz="1500" b="0" dirty="0">
                <a:solidFill>
                  <a:schemeClr val="tx1">
                    <a:lumMod val="65000"/>
                    <a:lumOff val="35000"/>
                  </a:schemeClr>
                </a:solidFill>
              </a:rPr>
              <a:t> </a:t>
            </a:r>
            <a:r>
              <a:rPr lang="en-GB" sz="1500" b="0" dirty="0" err="1">
                <a:solidFill>
                  <a:schemeClr val="tx1">
                    <a:lumMod val="65000"/>
                    <a:lumOff val="35000"/>
                  </a:schemeClr>
                </a:solidFill>
              </a:rPr>
              <a:t>claro</a:t>
            </a:r>
            <a:endParaRPr lang="en-GB" sz="1500" b="0" dirty="0">
              <a:solidFill>
                <a:schemeClr val="tx1">
                  <a:lumMod val="65000"/>
                  <a:lumOff val="35000"/>
                </a:schemeClr>
              </a:solidFill>
            </a:endParaRPr>
          </a:p>
          <a:p>
            <a:pPr>
              <a:spcAft>
                <a:spcPts val="1000"/>
              </a:spcAft>
              <a:defRPr/>
            </a:pPr>
            <a:r>
              <a:rPr lang="es-ES" sz="1500" b="0" dirty="0">
                <a:solidFill>
                  <a:schemeClr val="tx1">
                    <a:lumMod val="65000"/>
                    <a:lumOff val="35000"/>
                  </a:schemeClr>
                </a:solidFill>
              </a:rPr>
              <a:t>Normas de salud y seguridad</a:t>
            </a:r>
          </a:p>
          <a:p>
            <a:pPr>
              <a:spcAft>
                <a:spcPts val="1000"/>
              </a:spcAft>
              <a:defRPr/>
            </a:pPr>
            <a:r>
              <a:rPr lang="es-ES" sz="1500" b="0" dirty="0">
                <a:solidFill>
                  <a:schemeClr val="tx1">
                    <a:lumMod val="65000"/>
                    <a:lumOff val="35000"/>
                  </a:schemeClr>
                </a:solidFill>
              </a:rPr>
              <a:t>Prohibición de las prácticas contractuales abusivas</a:t>
            </a:r>
          </a:p>
          <a:p>
            <a:pPr>
              <a:spcAft>
                <a:spcPts val="1000"/>
              </a:spcAft>
              <a:defRPr/>
            </a:pPr>
            <a:r>
              <a:rPr lang="es-ES" sz="1500" b="0" dirty="0">
                <a:solidFill>
                  <a:schemeClr val="tx1">
                    <a:lumMod val="65000"/>
                    <a:lumOff val="35000"/>
                  </a:schemeClr>
                </a:solidFill>
              </a:rPr>
              <a:t>Derechos de los viajeros, por ejemplo, compensaciones por demoras prolongadas </a:t>
            </a:r>
          </a:p>
          <a:p>
            <a:pPr>
              <a:spcAft>
                <a:spcPts val="1000"/>
              </a:spcAft>
              <a:defRPr/>
            </a:pPr>
            <a:r>
              <a:rPr lang="en-GB" sz="1500" b="0" dirty="0" err="1">
                <a:solidFill>
                  <a:schemeClr val="tx1">
                    <a:lumMod val="65000"/>
                    <a:lumOff val="35000"/>
                  </a:schemeClr>
                </a:solidFill>
              </a:rPr>
              <a:t>Ayuda</a:t>
            </a:r>
            <a:r>
              <a:rPr lang="en-GB" sz="1500" b="0" dirty="0">
                <a:solidFill>
                  <a:schemeClr val="tx1">
                    <a:lumMod val="65000"/>
                    <a:lumOff val="35000"/>
                  </a:schemeClr>
                </a:solidFill>
              </a:rPr>
              <a:t> para </a:t>
            </a:r>
            <a:r>
              <a:rPr lang="en-GB" sz="1500" b="0" dirty="0" err="1">
                <a:solidFill>
                  <a:schemeClr val="tx1">
                    <a:lumMod val="65000"/>
                    <a:lumOff val="35000"/>
                  </a:schemeClr>
                </a:solidFill>
              </a:rPr>
              <a:t>solucionar</a:t>
            </a:r>
            <a:r>
              <a:rPr lang="en-GB" sz="1500" b="0" dirty="0">
                <a:solidFill>
                  <a:schemeClr val="tx1">
                    <a:lumMod val="65000"/>
                    <a:lumOff val="35000"/>
                  </a:schemeClr>
                </a:solidFill>
              </a:rPr>
              <a:t> </a:t>
            </a:r>
            <a:r>
              <a:rPr lang="en-GB" sz="1500" b="0" dirty="0" err="1">
                <a:solidFill>
                  <a:schemeClr val="tx1">
                    <a:lumMod val="65000"/>
                    <a:lumOff val="35000"/>
                  </a:schemeClr>
                </a:solidFill>
              </a:rPr>
              <a:t>problemas</a:t>
            </a:r>
            <a:r>
              <a:rPr lang="en-GB" sz="1500" b="0" dirty="0">
                <a:solidFill>
                  <a:schemeClr val="tx1">
                    <a:lumMod val="65000"/>
                    <a:lumOff val="35000"/>
                  </a:schemeClr>
                </a:solidFill>
              </a:rPr>
              <a:t> </a:t>
            </a:r>
          </a:p>
        </p:txBody>
      </p:sp>
      <p:sp>
        <p:nvSpPr>
          <p:cNvPr id="71684" name="TextBox 1">
            <a:extLst>
              <a:ext uri="{FF2B5EF4-FFF2-40B4-BE49-F238E27FC236}">
                <a16:creationId xmlns:a16="http://schemas.microsoft.com/office/drawing/2014/main" id="{6D8819AC-6439-4BB7-AD8A-2367D63F0B88}"/>
              </a:ext>
            </a:extLst>
          </p:cNvPr>
          <p:cNvSpPr txBox="1">
            <a:spLocks noChangeArrowheads="1"/>
          </p:cNvSpPr>
          <p:nvPr/>
        </p:nvSpPr>
        <p:spPr bwMode="auto">
          <a:xfrm>
            <a:off x="1614488" y="1198563"/>
            <a:ext cx="6608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spcAft>
                <a:spcPts val="500"/>
              </a:spcAft>
              <a:buFontTx/>
              <a:buNone/>
            </a:pPr>
            <a:r>
              <a:rPr lang="es-ES" altLang="en-US" sz="1800" b="0">
                <a:solidFill>
                  <a:srgbClr val="359AC2"/>
                </a:solidFill>
                <a:ea typeface="Verdana" panose="020B0604030504040204" pitchFamily="34" charset="0"/>
                <a:cs typeface="Verdana" panose="020B0604030504040204" pitchFamily="34" charset="0"/>
              </a:rPr>
              <a:t>Como consumidor está protegido por las leyes básicas en toda la UE, incluso cuando viaja o compra en línea</a:t>
            </a:r>
          </a:p>
        </p:txBody>
      </p:sp>
      <p:pic>
        <p:nvPicPr>
          <p:cNvPr id="71685" name="Picture 3">
            <a:extLst>
              <a:ext uri="{FF2B5EF4-FFF2-40B4-BE49-F238E27FC236}">
                <a16:creationId xmlns:a16="http://schemas.microsoft.com/office/drawing/2014/main" id="{F1B65414-3EFB-40DC-9ED4-4BA0CE96B87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7225" y="4184650"/>
            <a:ext cx="7829550"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F0A6F8EA-75C6-4EFD-846F-818B26B8E026}"/>
              </a:ext>
            </a:extLst>
          </p:cNvPr>
          <p:cNvSpPr txBox="1">
            <a:spLocks noChangeArrowheads="1"/>
          </p:cNvSpPr>
          <p:nvPr/>
        </p:nvSpPr>
        <p:spPr bwMode="auto">
          <a:xfrm>
            <a:off x="628650" y="149225"/>
            <a:ext cx="7886700"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spcBef>
                <a:spcPct val="0"/>
              </a:spcBef>
              <a:buFontTx/>
              <a:buNone/>
            </a:pPr>
            <a:r>
              <a:rPr lang="en-GB" altLang="nl-BE" sz="2000">
                <a:solidFill>
                  <a:schemeClr val="bg1"/>
                </a:solidFill>
                <a:latin typeface="Verdana" panose="020B0604030504040204" pitchFamily="34" charset="0"/>
                <a:ea typeface="Verdana" panose="020B0604030504040204" pitchFamily="34" charset="0"/>
                <a:cs typeface="Verdana" panose="020B0604030504040204" pitchFamily="34" charset="0"/>
              </a:rPr>
              <a:t>Tres instituciones fundamentales</a:t>
            </a:r>
            <a:endParaRPr lang="nl-BE" altLang="en-US" sz="200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3">
            <a:extLst>
              <a:ext uri="{FF2B5EF4-FFF2-40B4-BE49-F238E27FC236}">
                <a16:creationId xmlns:a16="http://schemas.microsoft.com/office/drawing/2014/main" id="{271A521C-3810-524A-A2FA-3EDD09766E8F}"/>
              </a:ext>
            </a:extLst>
          </p:cNvPr>
          <p:cNvSpPr txBox="1">
            <a:spLocks/>
          </p:cNvSpPr>
          <p:nvPr/>
        </p:nvSpPr>
        <p:spPr>
          <a:xfrm>
            <a:off x="3430588" y="1379538"/>
            <a:ext cx="4411662" cy="996950"/>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r>
              <a:rPr lang="es-ES" sz="1400" b="1" dirty="0">
                <a:solidFill>
                  <a:schemeClr val="tx1">
                    <a:lumMod val="65000"/>
                    <a:lumOff val="35000"/>
                  </a:schemeClr>
                </a:solidFill>
                <a:latin typeface="Verdana" panose="020B0604030504040204" pitchFamily="34" charset="0"/>
              </a:rPr>
              <a:t>Parlamento Europeo:</a:t>
            </a:r>
            <a:br>
              <a:rPr lang="es-ES" sz="1400" b="1" dirty="0">
                <a:solidFill>
                  <a:schemeClr val="tx1">
                    <a:lumMod val="65000"/>
                    <a:lumOff val="35000"/>
                  </a:schemeClr>
                </a:solidFill>
                <a:latin typeface="Verdana" panose="020B0604030504040204" pitchFamily="34" charset="0"/>
              </a:rPr>
            </a:br>
            <a:r>
              <a:rPr lang="es-ES" sz="1400" b="1" dirty="0">
                <a:solidFill>
                  <a:schemeClr val="tx1">
                    <a:lumMod val="65000"/>
                    <a:lumOff val="35000"/>
                  </a:schemeClr>
                </a:solidFill>
                <a:latin typeface="Verdana" panose="020B0604030504040204" pitchFamily="34" charset="0"/>
              </a:rPr>
              <a:t>la voz del pueblo</a:t>
            </a:r>
          </a:p>
          <a:p>
            <a:pPr marL="0" indent="0" eaLnBrk="1" fontAlgn="auto" hangingPunct="1">
              <a:spcAft>
                <a:spcPts val="0"/>
              </a:spcAft>
              <a:buFont typeface="Arial" panose="020B0604020202020204" pitchFamily="34" charset="0"/>
              <a:buNone/>
              <a:defRPr/>
            </a:pPr>
            <a:r>
              <a:rPr lang="it-IT" sz="1400" dirty="0">
                <a:solidFill>
                  <a:schemeClr val="tx1">
                    <a:lumMod val="65000"/>
                    <a:lumOff val="35000"/>
                  </a:schemeClr>
                </a:solidFill>
                <a:latin typeface="Verdana" panose="020B0604030504040204" pitchFamily="34" charset="0"/>
              </a:rPr>
              <a:t>David Sassoli, Presidente del Parlamento Europeo </a:t>
            </a:r>
            <a:endParaRPr lang="nl-BE" sz="1400" dirty="0">
              <a:solidFill>
                <a:schemeClr val="tx1">
                  <a:lumMod val="65000"/>
                  <a:lumOff val="35000"/>
                </a:schemeClr>
              </a:solidFill>
              <a:latin typeface="Verdana" panose="020B0604030504040204" pitchFamily="34" charset="0"/>
            </a:endParaRPr>
          </a:p>
        </p:txBody>
      </p:sp>
      <p:sp>
        <p:nvSpPr>
          <p:cNvPr id="4" name="Content Placeholder 3">
            <a:extLst>
              <a:ext uri="{FF2B5EF4-FFF2-40B4-BE49-F238E27FC236}">
                <a16:creationId xmlns:a16="http://schemas.microsoft.com/office/drawing/2014/main" id="{4C2BE697-96FE-9746-A824-776C9C190386}"/>
              </a:ext>
            </a:extLst>
          </p:cNvPr>
          <p:cNvSpPr txBox="1">
            <a:spLocks/>
          </p:cNvSpPr>
          <p:nvPr/>
        </p:nvSpPr>
        <p:spPr>
          <a:xfrm>
            <a:off x="3554413" y="3340100"/>
            <a:ext cx="4411662" cy="1119188"/>
          </a:xfrm>
          <a:prstGeom prst="rect">
            <a:avLst/>
          </a:prstGeom>
        </p:spPr>
        <p:txBody>
          <a:bodyPr>
            <a:norm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lnSpc>
                <a:spcPct val="100000"/>
              </a:lnSpc>
              <a:spcAft>
                <a:spcPts val="0"/>
              </a:spcAft>
              <a:buFont typeface="Arial" panose="020B0604020202020204" pitchFamily="34" charset="0"/>
              <a:buNone/>
              <a:defRPr/>
            </a:pPr>
            <a:r>
              <a:rPr lang="es-ES" sz="1400" b="1" dirty="0">
                <a:solidFill>
                  <a:schemeClr val="tx1">
                    <a:lumMod val="65000"/>
                    <a:lumOff val="35000"/>
                  </a:schemeClr>
                </a:solidFill>
                <a:latin typeface="Verdana" panose="020B0604030504040204" pitchFamily="34" charset="0"/>
              </a:rPr>
              <a:t>Consejo Europeo y Consejo:</a:t>
            </a:r>
            <a:br>
              <a:rPr lang="es-ES" sz="1400" b="1" dirty="0">
                <a:solidFill>
                  <a:schemeClr val="tx1">
                    <a:lumMod val="65000"/>
                    <a:lumOff val="35000"/>
                  </a:schemeClr>
                </a:solidFill>
                <a:latin typeface="Verdana" panose="020B0604030504040204" pitchFamily="34" charset="0"/>
              </a:rPr>
            </a:br>
            <a:r>
              <a:rPr lang="es-ES" sz="1400" b="1" dirty="0">
                <a:solidFill>
                  <a:schemeClr val="tx1">
                    <a:lumMod val="65000"/>
                    <a:lumOff val="35000"/>
                  </a:schemeClr>
                </a:solidFill>
                <a:latin typeface="Verdana" panose="020B0604030504040204" pitchFamily="34" charset="0"/>
              </a:rPr>
              <a:t>la voz de los Estados miembros</a:t>
            </a:r>
          </a:p>
          <a:p>
            <a:pPr marL="0" indent="0" eaLnBrk="1" fontAlgn="auto" hangingPunct="1">
              <a:lnSpc>
                <a:spcPct val="100000"/>
              </a:lnSpc>
              <a:spcAft>
                <a:spcPts val="0"/>
              </a:spcAft>
              <a:buFont typeface="Arial" panose="020B0604020202020204" pitchFamily="34" charset="0"/>
              <a:buNone/>
              <a:defRPr/>
            </a:pPr>
            <a:r>
              <a:rPr lang="en-US" sz="1400" dirty="0">
                <a:solidFill>
                  <a:schemeClr val="tx1">
                    <a:lumMod val="65000"/>
                    <a:lumOff val="35000"/>
                  </a:schemeClr>
                </a:solidFill>
                <a:latin typeface="Verdana" panose="020B0604030504040204" pitchFamily="34" charset="0"/>
              </a:rPr>
              <a:t>Charles Michel, </a:t>
            </a:r>
            <a:r>
              <a:rPr lang="en-US" sz="1400" dirty="0" err="1">
                <a:solidFill>
                  <a:schemeClr val="tx1">
                    <a:lumMod val="65000"/>
                    <a:lumOff val="35000"/>
                  </a:schemeClr>
                </a:solidFill>
                <a:latin typeface="Verdana" panose="020B0604030504040204" pitchFamily="34" charset="0"/>
              </a:rPr>
              <a:t>Presidente</a:t>
            </a:r>
            <a:r>
              <a:rPr lang="en-US" sz="1400" dirty="0">
                <a:solidFill>
                  <a:schemeClr val="tx1">
                    <a:lumMod val="65000"/>
                    <a:lumOff val="35000"/>
                  </a:schemeClr>
                </a:solidFill>
                <a:latin typeface="Verdana" panose="020B0604030504040204" pitchFamily="34" charset="0"/>
              </a:rPr>
              <a:t> del </a:t>
            </a:r>
            <a:r>
              <a:rPr lang="en-US" sz="1400" dirty="0" err="1">
                <a:solidFill>
                  <a:schemeClr val="tx1">
                    <a:lumMod val="65000"/>
                    <a:lumOff val="35000"/>
                  </a:schemeClr>
                </a:solidFill>
                <a:latin typeface="Verdana" panose="020B0604030504040204" pitchFamily="34" charset="0"/>
              </a:rPr>
              <a:t>Consejo</a:t>
            </a:r>
            <a:r>
              <a:rPr lang="en-US" sz="1400" dirty="0">
                <a:solidFill>
                  <a:schemeClr val="tx1">
                    <a:lumMod val="65000"/>
                    <a:lumOff val="35000"/>
                  </a:schemeClr>
                </a:solidFill>
                <a:latin typeface="Verdana" panose="020B0604030504040204" pitchFamily="34" charset="0"/>
              </a:rPr>
              <a:t> </a:t>
            </a:r>
            <a:r>
              <a:rPr lang="en-US" sz="1400" dirty="0" err="1">
                <a:solidFill>
                  <a:schemeClr val="tx1">
                    <a:lumMod val="65000"/>
                    <a:lumOff val="35000"/>
                  </a:schemeClr>
                </a:solidFill>
                <a:latin typeface="Verdana" panose="020B0604030504040204" pitchFamily="34" charset="0"/>
              </a:rPr>
              <a:t>Europeo</a:t>
            </a:r>
            <a:endParaRPr lang="en-US" sz="1400" dirty="0">
              <a:solidFill>
                <a:schemeClr val="tx1">
                  <a:lumMod val="65000"/>
                  <a:lumOff val="35000"/>
                </a:schemeClr>
              </a:solidFill>
              <a:latin typeface="Verdana" panose="020B0604030504040204" pitchFamily="34" charset="0"/>
            </a:endParaRPr>
          </a:p>
        </p:txBody>
      </p:sp>
      <p:sp>
        <p:nvSpPr>
          <p:cNvPr id="5" name="Content Placeholder 3">
            <a:extLst>
              <a:ext uri="{FF2B5EF4-FFF2-40B4-BE49-F238E27FC236}">
                <a16:creationId xmlns:a16="http://schemas.microsoft.com/office/drawing/2014/main" id="{95C36BCA-253B-4243-8CE8-0F621CB62644}"/>
              </a:ext>
            </a:extLst>
          </p:cNvPr>
          <p:cNvSpPr txBox="1">
            <a:spLocks/>
          </p:cNvSpPr>
          <p:nvPr/>
        </p:nvSpPr>
        <p:spPr>
          <a:xfrm>
            <a:off x="3554413" y="5035550"/>
            <a:ext cx="4702175" cy="1123950"/>
          </a:xfrm>
          <a:prstGeom prst="rect">
            <a:avLst/>
          </a:prstGeom>
        </p:spPr>
        <p:txBody>
          <a:bodyPr>
            <a:norm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lnSpc>
                <a:spcPct val="100000"/>
              </a:lnSpc>
              <a:spcAft>
                <a:spcPts val="0"/>
              </a:spcAft>
              <a:buFont typeface="Arial" panose="020B0604020202020204" pitchFamily="34" charset="0"/>
              <a:buNone/>
              <a:defRPr/>
            </a:pPr>
            <a:r>
              <a:rPr lang="es-ES" sz="1400" b="1" dirty="0">
                <a:solidFill>
                  <a:schemeClr val="tx1">
                    <a:lumMod val="65000"/>
                    <a:lumOff val="35000"/>
                  </a:schemeClr>
                </a:solidFill>
                <a:latin typeface="Verdana" panose="020B0604030504040204" pitchFamily="34" charset="0"/>
              </a:rPr>
              <a:t>Comisión Europea:</a:t>
            </a:r>
            <a:br>
              <a:rPr lang="es-ES" sz="1400" b="1" dirty="0">
                <a:solidFill>
                  <a:schemeClr val="tx1">
                    <a:lumMod val="65000"/>
                    <a:lumOff val="35000"/>
                  </a:schemeClr>
                </a:solidFill>
                <a:latin typeface="Verdana" panose="020B0604030504040204" pitchFamily="34" charset="0"/>
              </a:rPr>
            </a:br>
            <a:r>
              <a:rPr lang="es-ES" sz="1400" b="1" dirty="0">
                <a:solidFill>
                  <a:schemeClr val="tx1">
                    <a:lumMod val="65000"/>
                    <a:lumOff val="35000"/>
                  </a:schemeClr>
                </a:solidFill>
                <a:latin typeface="Verdana" panose="020B0604030504040204" pitchFamily="34" charset="0"/>
              </a:rPr>
              <a:t>el interés común</a:t>
            </a:r>
          </a:p>
          <a:p>
            <a:pPr marL="0" indent="0" eaLnBrk="1" fontAlgn="auto" hangingPunct="1">
              <a:lnSpc>
                <a:spcPct val="100000"/>
              </a:lnSpc>
              <a:spcAft>
                <a:spcPts val="0"/>
              </a:spcAft>
              <a:buFont typeface="Arial" panose="020B0604020202020204" pitchFamily="34" charset="0"/>
              <a:buNone/>
              <a:defRPr/>
            </a:pPr>
            <a:r>
              <a:rPr lang="es-ES" sz="1400" dirty="0" err="1">
                <a:solidFill>
                  <a:schemeClr val="tx1">
                    <a:lumMod val="65000"/>
                    <a:lumOff val="35000"/>
                  </a:schemeClr>
                </a:solidFill>
                <a:latin typeface="Verdana" panose="020B0604030504040204" pitchFamily="34" charset="0"/>
              </a:rPr>
              <a:t>Ursula</a:t>
            </a:r>
            <a:r>
              <a:rPr lang="es-ES" sz="1400" dirty="0">
                <a:solidFill>
                  <a:schemeClr val="tx1">
                    <a:lumMod val="65000"/>
                    <a:lumOff val="35000"/>
                  </a:schemeClr>
                </a:solidFill>
                <a:latin typeface="Verdana" panose="020B0604030504040204" pitchFamily="34" charset="0"/>
              </a:rPr>
              <a:t> von der </a:t>
            </a:r>
            <a:r>
              <a:rPr lang="es-ES" sz="1400" dirty="0" err="1">
                <a:solidFill>
                  <a:schemeClr val="tx1">
                    <a:lumMod val="65000"/>
                    <a:lumOff val="35000"/>
                  </a:schemeClr>
                </a:solidFill>
                <a:latin typeface="Verdana" panose="020B0604030504040204" pitchFamily="34" charset="0"/>
              </a:rPr>
              <a:t>Leyen</a:t>
            </a:r>
            <a:r>
              <a:rPr lang="es-ES" sz="1400" dirty="0">
                <a:solidFill>
                  <a:schemeClr val="tx1">
                    <a:lumMod val="65000"/>
                    <a:lumOff val="35000"/>
                  </a:schemeClr>
                </a:solidFill>
                <a:latin typeface="Verdana" panose="020B0604030504040204" pitchFamily="34" charset="0"/>
              </a:rPr>
              <a:t>, Presidenta de la Comisión Europea</a:t>
            </a:r>
          </a:p>
        </p:txBody>
      </p:sp>
      <p:pic>
        <p:nvPicPr>
          <p:cNvPr id="73734" name="Picture 6">
            <a:extLst>
              <a:ext uri="{FF2B5EF4-FFF2-40B4-BE49-F238E27FC236}">
                <a16:creationId xmlns:a16="http://schemas.microsoft.com/office/drawing/2014/main" id="{FA948EF5-2E26-4709-9C4B-26C610FD6E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3088" y="1216025"/>
            <a:ext cx="1347787"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5" name="Picture 7">
            <a:extLst>
              <a:ext uri="{FF2B5EF4-FFF2-40B4-BE49-F238E27FC236}">
                <a16:creationId xmlns:a16="http://schemas.microsoft.com/office/drawing/2014/main" id="{5A98CD1D-CE21-43BC-88D1-F6A8B5416C68}"/>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l="42754" t="365" r="-2" b="-2"/>
          <a:stretch>
            <a:fillRect/>
          </a:stretch>
        </p:blipFill>
        <p:spPr bwMode="auto">
          <a:xfrm>
            <a:off x="1843088" y="3219450"/>
            <a:ext cx="1382712" cy="160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6" name="Picture 8">
            <a:extLst>
              <a:ext uri="{FF2B5EF4-FFF2-40B4-BE49-F238E27FC236}">
                <a16:creationId xmlns:a16="http://schemas.microsoft.com/office/drawing/2014/main" id="{52087539-626C-40E0-840B-8E9F691B1262}"/>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843088" y="5035550"/>
            <a:ext cx="1382712"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a:extLst>
              <a:ext uri="{FF2B5EF4-FFF2-40B4-BE49-F238E27FC236}">
                <a16:creationId xmlns:a16="http://schemas.microsoft.com/office/drawing/2014/main" id="{7CA0743D-B1B1-4136-90DB-A56138392D1A}"/>
              </a:ext>
            </a:extLst>
          </p:cNvPr>
          <p:cNvSpPr>
            <a:spLocks noGrp="1"/>
          </p:cNvSpPr>
          <p:nvPr>
            <p:ph type="title"/>
          </p:nvPr>
        </p:nvSpPr>
        <p:spPr>
          <a:xfrm>
            <a:off x="628650" y="0"/>
            <a:ext cx="7886700" cy="723900"/>
          </a:xfrm>
        </p:spPr>
        <p:txBody>
          <a:bodyPr/>
          <a:lstStyle/>
          <a:p>
            <a:pPr eaLnBrk="1" hangingPunct="1"/>
            <a:r>
              <a:rPr lang="en-GB" altLang="nl-BE" sz="2000">
                <a:solidFill>
                  <a:schemeClr val="bg1"/>
                </a:solidFill>
                <a:latin typeface="Verdana" panose="020B0604030504040204" pitchFamily="34" charset="0"/>
                <a:ea typeface="Verdana" panose="020B0604030504040204" pitchFamily="34" charset="0"/>
                <a:cs typeface="Verdana" panose="020B0604030504040204" pitchFamily="34" charset="0"/>
              </a:rPr>
              <a:t>Instituciones de la UE</a:t>
            </a:r>
          </a:p>
        </p:txBody>
      </p:sp>
      <p:sp>
        <p:nvSpPr>
          <p:cNvPr id="6" name="Rectangle 3">
            <a:extLst>
              <a:ext uri="{FF2B5EF4-FFF2-40B4-BE49-F238E27FC236}">
                <a16:creationId xmlns:a16="http://schemas.microsoft.com/office/drawing/2014/main" id="{118A6835-AD21-4F57-80CE-FAD2F6AACD36}"/>
              </a:ext>
            </a:extLst>
          </p:cNvPr>
          <p:cNvSpPr txBox="1">
            <a:spLocks noChangeArrowheads="1"/>
          </p:cNvSpPr>
          <p:nvPr/>
        </p:nvSpPr>
        <p:spPr>
          <a:xfrm>
            <a:off x="855663" y="2843213"/>
            <a:ext cx="2286000" cy="533400"/>
          </a:xfrm>
          <a:prstGeom prst="rect">
            <a:avLst/>
          </a:prstGeom>
          <a:solidFill>
            <a:schemeClr val="bg1"/>
          </a:solidFill>
          <a:ln w="28575">
            <a:solidFill>
              <a:schemeClr val="bg1">
                <a:lumMod val="85000"/>
              </a:schemeClr>
            </a:solidFill>
            <a:miter lim="800000"/>
            <a:headEnd/>
            <a:tailEnd/>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00000"/>
              </a:lnSpc>
              <a:spcBef>
                <a:spcPct val="20000"/>
              </a:spcBef>
              <a:spcAft>
                <a:spcPts val="0"/>
              </a:spcAft>
              <a:buFont typeface="Arial" panose="020B0604020202020204" pitchFamily="34" charset="0"/>
              <a:buNone/>
              <a:defRPr/>
            </a:pPr>
            <a:r>
              <a:rPr lang="en-GB" sz="1200" dirty="0" err="1">
                <a:solidFill>
                  <a:prstClr val="black">
                    <a:lumMod val="65000"/>
                    <a:lumOff val="35000"/>
                  </a:prstClr>
                </a:solidFill>
                <a:latin typeface="Verdana" panose="020B0604030504040204" pitchFamily="34" charset="0"/>
              </a:rPr>
              <a:t>Parlamento</a:t>
            </a:r>
            <a:r>
              <a:rPr lang="en-GB" sz="1200" dirty="0">
                <a:solidFill>
                  <a:prstClr val="black">
                    <a:lumMod val="65000"/>
                    <a:lumOff val="35000"/>
                  </a:prstClr>
                </a:solidFill>
                <a:latin typeface="Verdana" panose="020B0604030504040204" pitchFamily="34" charset="0"/>
              </a:rPr>
              <a:t> </a:t>
            </a:r>
            <a:r>
              <a:rPr lang="en-GB" sz="1200" dirty="0" err="1">
                <a:solidFill>
                  <a:prstClr val="black">
                    <a:lumMod val="65000"/>
                    <a:lumOff val="35000"/>
                  </a:prstClr>
                </a:solidFill>
                <a:latin typeface="Verdana" panose="020B0604030504040204" pitchFamily="34" charset="0"/>
              </a:rPr>
              <a:t>Europeo</a:t>
            </a:r>
            <a:endParaRPr lang="en-GB" sz="1200" dirty="0">
              <a:solidFill>
                <a:prstClr val="black">
                  <a:lumMod val="65000"/>
                  <a:lumOff val="35000"/>
                </a:prstClr>
              </a:solidFill>
              <a:latin typeface="Verdana" panose="020B0604030504040204" pitchFamily="34" charset="0"/>
            </a:endParaRPr>
          </a:p>
        </p:txBody>
      </p:sp>
      <p:sp>
        <p:nvSpPr>
          <p:cNvPr id="7" name="Rectangle 5">
            <a:extLst>
              <a:ext uri="{FF2B5EF4-FFF2-40B4-BE49-F238E27FC236}">
                <a16:creationId xmlns:a16="http://schemas.microsoft.com/office/drawing/2014/main" id="{5A83D368-C7F7-4049-B730-3B274EFB3C1D}"/>
              </a:ext>
            </a:extLst>
          </p:cNvPr>
          <p:cNvSpPr>
            <a:spLocks noChangeArrowheads="1"/>
          </p:cNvSpPr>
          <p:nvPr/>
        </p:nvSpPr>
        <p:spPr bwMode="auto">
          <a:xfrm>
            <a:off x="855663" y="3757613"/>
            <a:ext cx="990600" cy="533400"/>
          </a:xfrm>
          <a:prstGeom prst="rect">
            <a:avLst/>
          </a:prstGeom>
          <a:solidFill>
            <a:schemeClr val="bg1"/>
          </a:solidFill>
          <a:ln w="28575">
            <a:solidFill>
              <a:schemeClr val="bg1">
                <a:lumMod val="85000"/>
              </a:schemeClr>
            </a:solidFill>
            <a:miter lim="800000"/>
            <a:headEnd/>
            <a:tailEnd/>
          </a:ln>
        </p:spPr>
        <p:txBody>
          <a:bodyPr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r" eaLnBrk="0" fontAlgn="base" hangingPunct="0">
              <a:spcBef>
                <a:spcPct val="0"/>
              </a:spcBef>
              <a:spcAft>
                <a:spcPct val="0"/>
              </a:spcAft>
              <a:defRPr sz="1600">
                <a:solidFill>
                  <a:schemeClr val="tx1"/>
                </a:solidFill>
                <a:latin typeface="Arial" panose="020B0604020202020204" pitchFamily="34" charset="0"/>
              </a:defRPr>
            </a:lvl6pPr>
            <a:lvl7pPr marL="2971800" indent="-228600" algn="r" eaLnBrk="0" fontAlgn="base" hangingPunct="0">
              <a:spcBef>
                <a:spcPct val="0"/>
              </a:spcBef>
              <a:spcAft>
                <a:spcPct val="0"/>
              </a:spcAft>
              <a:defRPr sz="1600">
                <a:solidFill>
                  <a:schemeClr val="tx1"/>
                </a:solidFill>
                <a:latin typeface="Arial" panose="020B0604020202020204" pitchFamily="34" charset="0"/>
              </a:defRPr>
            </a:lvl7pPr>
            <a:lvl8pPr marL="3429000" indent="-228600" algn="r" eaLnBrk="0" fontAlgn="base" hangingPunct="0">
              <a:spcBef>
                <a:spcPct val="0"/>
              </a:spcBef>
              <a:spcAft>
                <a:spcPct val="0"/>
              </a:spcAft>
              <a:defRPr sz="1600">
                <a:solidFill>
                  <a:schemeClr val="tx1"/>
                </a:solidFill>
                <a:latin typeface="Arial" panose="020B0604020202020204" pitchFamily="34" charset="0"/>
              </a:defRPr>
            </a:lvl8pPr>
            <a:lvl9pPr marL="3886200" indent="-228600" algn="r" eaLnBrk="0" fontAlgn="base" hangingPunct="0">
              <a:spcBef>
                <a:spcPct val="0"/>
              </a:spcBef>
              <a:spcAft>
                <a:spcPct val="0"/>
              </a:spcAft>
              <a:defRPr sz="1600">
                <a:solidFill>
                  <a:schemeClr val="tx1"/>
                </a:solidFill>
                <a:latin typeface="Arial" panose="020B0604020202020204" pitchFamily="34" charset="0"/>
              </a:defRPr>
            </a:lvl9pPr>
          </a:lstStyle>
          <a:p>
            <a:pPr algn="ctr" eaLnBrk="1" fontAlgn="auto" hangingPunct="1">
              <a:lnSpc>
                <a:spcPct val="80000"/>
              </a:lnSpc>
              <a:spcBef>
                <a:spcPct val="20000"/>
              </a:spcBef>
              <a:spcAft>
                <a:spcPts val="0"/>
              </a:spcAft>
              <a:defRPr/>
            </a:pPr>
            <a:r>
              <a:rPr lang="en-GB" sz="1200" dirty="0">
                <a:solidFill>
                  <a:prstClr val="black">
                    <a:lumMod val="65000"/>
                    <a:lumOff val="35000"/>
                  </a:prstClr>
                </a:solidFill>
                <a:latin typeface="Verdana" panose="020B0604030504040204" pitchFamily="34" charset="0"/>
              </a:rPr>
              <a:t>Tribunal de </a:t>
            </a:r>
            <a:r>
              <a:rPr lang="en-GB" sz="1200" dirty="0" err="1">
                <a:solidFill>
                  <a:prstClr val="black">
                    <a:lumMod val="65000"/>
                    <a:lumOff val="35000"/>
                  </a:prstClr>
                </a:solidFill>
                <a:latin typeface="Verdana" panose="020B0604030504040204" pitchFamily="34" charset="0"/>
              </a:rPr>
              <a:t>Justicia</a:t>
            </a:r>
            <a:endParaRPr lang="en-GB" sz="1200" dirty="0">
              <a:solidFill>
                <a:prstClr val="black">
                  <a:lumMod val="65000"/>
                  <a:lumOff val="35000"/>
                </a:prstClr>
              </a:solidFill>
              <a:latin typeface="Verdana" panose="020B0604030504040204" pitchFamily="34" charset="0"/>
            </a:endParaRPr>
          </a:p>
        </p:txBody>
      </p:sp>
      <p:sp>
        <p:nvSpPr>
          <p:cNvPr id="8" name="Rectangle 6">
            <a:extLst>
              <a:ext uri="{FF2B5EF4-FFF2-40B4-BE49-F238E27FC236}">
                <a16:creationId xmlns:a16="http://schemas.microsoft.com/office/drawing/2014/main" id="{B0BFC592-D20E-4430-9959-7A1979491D8B}"/>
              </a:ext>
            </a:extLst>
          </p:cNvPr>
          <p:cNvSpPr>
            <a:spLocks noChangeArrowheads="1"/>
          </p:cNvSpPr>
          <p:nvPr/>
        </p:nvSpPr>
        <p:spPr bwMode="auto">
          <a:xfrm>
            <a:off x="2151063" y="3757613"/>
            <a:ext cx="990600" cy="533400"/>
          </a:xfrm>
          <a:prstGeom prst="rect">
            <a:avLst/>
          </a:prstGeom>
          <a:solidFill>
            <a:schemeClr val="bg1"/>
          </a:solidFill>
          <a:ln w="28575">
            <a:solidFill>
              <a:schemeClr val="bg1">
                <a:lumMod val="85000"/>
              </a:schemeClr>
            </a:solidFill>
            <a:miter lim="800000"/>
            <a:headEnd/>
            <a:tailEnd/>
          </a:ln>
        </p:spPr>
        <p:txBody>
          <a:bodyPr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r" eaLnBrk="0" fontAlgn="base" hangingPunct="0">
              <a:spcBef>
                <a:spcPct val="0"/>
              </a:spcBef>
              <a:spcAft>
                <a:spcPct val="0"/>
              </a:spcAft>
              <a:defRPr sz="1600">
                <a:solidFill>
                  <a:schemeClr val="tx1"/>
                </a:solidFill>
                <a:latin typeface="Arial" panose="020B0604020202020204" pitchFamily="34" charset="0"/>
              </a:defRPr>
            </a:lvl6pPr>
            <a:lvl7pPr marL="2971800" indent="-228600" algn="r" eaLnBrk="0" fontAlgn="base" hangingPunct="0">
              <a:spcBef>
                <a:spcPct val="0"/>
              </a:spcBef>
              <a:spcAft>
                <a:spcPct val="0"/>
              </a:spcAft>
              <a:defRPr sz="1600">
                <a:solidFill>
                  <a:schemeClr val="tx1"/>
                </a:solidFill>
                <a:latin typeface="Arial" panose="020B0604020202020204" pitchFamily="34" charset="0"/>
              </a:defRPr>
            </a:lvl7pPr>
            <a:lvl8pPr marL="3429000" indent="-228600" algn="r" eaLnBrk="0" fontAlgn="base" hangingPunct="0">
              <a:spcBef>
                <a:spcPct val="0"/>
              </a:spcBef>
              <a:spcAft>
                <a:spcPct val="0"/>
              </a:spcAft>
              <a:defRPr sz="1600">
                <a:solidFill>
                  <a:schemeClr val="tx1"/>
                </a:solidFill>
                <a:latin typeface="Arial" panose="020B0604020202020204" pitchFamily="34" charset="0"/>
              </a:defRPr>
            </a:lvl8pPr>
            <a:lvl9pPr marL="3886200" indent="-228600" algn="r" eaLnBrk="0" fontAlgn="base" hangingPunct="0">
              <a:spcBef>
                <a:spcPct val="0"/>
              </a:spcBef>
              <a:spcAft>
                <a:spcPct val="0"/>
              </a:spcAft>
              <a:defRPr sz="1600">
                <a:solidFill>
                  <a:schemeClr val="tx1"/>
                </a:solidFill>
                <a:latin typeface="Arial" panose="020B0604020202020204" pitchFamily="34" charset="0"/>
              </a:defRPr>
            </a:lvl9pPr>
          </a:lstStyle>
          <a:p>
            <a:pPr algn="ctr" eaLnBrk="1" fontAlgn="auto" hangingPunct="1">
              <a:lnSpc>
                <a:spcPct val="80000"/>
              </a:lnSpc>
              <a:spcBef>
                <a:spcPct val="20000"/>
              </a:spcBef>
              <a:spcAft>
                <a:spcPts val="0"/>
              </a:spcAft>
              <a:defRPr/>
            </a:pPr>
            <a:r>
              <a:rPr lang="en-GB" sz="1200" dirty="0">
                <a:solidFill>
                  <a:prstClr val="black">
                    <a:lumMod val="65000"/>
                    <a:lumOff val="35000"/>
                  </a:prstClr>
                </a:solidFill>
                <a:latin typeface="Verdana" panose="020B0604030504040204" pitchFamily="34" charset="0"/>
              </a:rPr>
              <a:t>Tribunal de </a:t>
            </a:r>
            <a:r>
              <a:rPr lang="en-GB" sz="1200" dirty="0" err="1">
                <a:solidFill>
                  <a:prstClr val="black">
                    <a:lumMod val="65000"/>
                    <a:lumOff val="35000"/>
                  </a:prstClr>
                </a:solidFill>
                <a:latin typeface="Verdana" panose="020B0604030504040204" pitchFamily="34" charset="0"/>
              </a:rPr>
              <a:t>Cuentas</a:t>
            </a:r>
            <a:endParaRPr lang="en-GB" sz="1200" dirty="0">
              <a:solidFill>
                <a:prstClr val="black">
                  <a:lumMod val="65000"/>
                  <a:lumOff val="35000"/>
                </a:prstClr>
              </a:solidFill>
              <a:latin typeface="Verdana" panose="020B0604030504040204" pitchFamily="34" charset="0"/>
            </a:endParaRPr>
          </a:p>
        </p:txBody>
      </p:sp>
      <p:sp>
        <p:nvSpPr>
          <p:cNvPr id="9" name="Rectangle 7">
            <a:extLst>
              <a:ext uri="{FF2B5EF4-FFF2-40B4-BE49-F238E27FC236}">
                <a16:creationId xmlns:a16="http://schemas.microsoft.com/office/drawing/2014/main" id="{73403FC0-9FA1-4CB6-A3ED-195C1E22B707}"/>
              </a:ext>
            </a:extLst>
          </p:cNvPr>
          <p:cNvSpPr>
            <a:spLocks noChangeArrowheads="1"/>
          </p:cNvSpPr>
          <p:nvPr/>
        </p:nvSpPr>
        <p:spPr bwMode="auto">
          <a:xfrm>
            <a:off x="3446463" y="3757613"/>
            <a:ext cx="2286000" cy="533400"/>
          </a:xfrm>
          <a:prstGeom prst="rect">
            <a:avLst/>
          </a:prstGeom>
          <a:solidFill>
            <a:schemeClr val="bg1"/>
          </a:solidFill>
          <a:ln w="28575">
            <a:solidFill>
              <a:schemeClr val="bg1">
                <a:lumMod val="85000"/>
              </a:schemeClr>
            </a:solidFill>
            <a:miter lim="800000"/>
            <a:headEnd/>
            <a:tailEnd/>
          </a:ln>
        </p:spPr>
        <p:txBody>
          <a:bodyPr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r" eaLnBrk="0" fontAlgn="base" hangingPunct="0">
              <a:spcBef>
                <a:spcPct val="0"/>
              </a:spcBef>
              <a:spcAft>
                <a:spcPct val="0"/>
              </a:spcAft>
              <a:defRPr sz="1600">
                <a:solidFill>
                  <a:schemeClr val="tx1"/>
                </a:solidFill>
                <a:latin typeface="Arial" panose="020B0604020202020204" pitchFamily="34" charset="0"/>
              </a:defRPr>
            </a:lvl6pPr>
            <a:lvl7pPr marL="2971800" indent="-228600" algn="r" eaLnBrk="0" fontAlgn="base" hangingPunct="0">
              <a:spcBef>
                <a:spcPct val="0"/>
              </a:spcBef>
              <a:spcAft>
                <a:spcPct val="0"/>
              </a:spcAft>
              <a:defRPr sz="1600">
                <a:solidFill>
                  <a:schemeClr val="tx1"/>
                </a:solidFill>
                <a:latin typeface="Arial" panose="020B0604020202020204" pitchFamily="34" charset="0"/>
              </a:defRPr>
            </a:lvl7pPr>
            <a:lvl8pPr marL="3429000" indent="-228600" algn="r" eaLnBrk="0" fontAlgn="base" hangingPunct="0">
              <a:spcBef>
                <a:spcPct val="0"/>
              </a:spcBef>
              <a:spcAft>
                <a:spcPct val="0"/>
              </a:spcAft>
              <a:defRPr sz="1600">
                <a:solidFill>
                  <a:schemeClr val="tx1"/>
                </a:solidFill>
                <a:latin typeface="Arial" panose="020B0604020202020204" pitchFamily="34" charset="0"/>
              </a:defRPr>
            </a:lvl8pPr>
            <a:lvl9pPr marL="3886200" indent="-228600" algn="r" eaLnBrk="0" fontAlgn="base" hangingPunct="0">
              <a:spcBef>
                <a:spcPct val="0"/>
              </a:spcBef>
              <a:spcAft>
                <a:spcPct val="0"/>
              </a:spcAft>
              <a:defRPr sz="1600">
                <a:solidFill>
                  <a:schemeClr val="tx1"/>
                </a:solidFill>
                <a:latin typeface="Arial" panose="020B0604020202020204" pitchFamily="34" charset="0"/>
              </a:defRPr>
            </a:lvl9pPr>
          </a:lstStyle>
          <a:p>
            <a:pPr algn="ctr" eaLnBrk="1" fontAlgn="auto" hangingPunct="1">
              <a:lnSpc>
                <a:spcPct val="80000"/>
              </a:lnSpc>
              <a:spcBef>
                <a:spcPct val="20000"/>
              </a:spcBef>
              <a:spcAft>
                <a:spcPts val="0"/>
              </a:spcAft>
              <a:defRPr/>
            </a:pPr>
            <a:r>
              <a:rPr lang="en-GB" sz="1200" dirty="0" err="1">
                <a:solidFill>
                  <a:prstClr val="black">
                    <a:lumMod val="65000"/>
                    <a:lumOff val="35000"/>
                  </a:prstClr>
                </a:solidFill>
                <a:latin typeface="Verdana" panose="020B0604030504040204" pitchFamily="34" charset="0"/>
              </a:rPr>
              <a:t>Comité</a:t>
            </a:r>
            <a:r>
              <a:rPr lang="en-GB" sz="1200" dirty="0">
                <a:solidFill>
                  <a:prstClr val="black">
                    <a:lumMod val="65000"/>
                    <a:lumOff val="35000"/>
                  </a:prstClr>
                </a:solidFill>
                <a:latin typeface="Verdana" panose="020B0604030504040204" pitchFamily="34" charset="0"/>
              </a:rPr>
              <a:t> </a:t>
            </a:r>
            <a:r>
              <a:rPr lang="en-GB" sz="1200" dirty="0" err="1">
                <a:solidFill>
                  <a:prstClr val="black">
                    <a:lumMod val="65000"/>
                    <a:lumOff val="35000"/>
                  </a:prstClr>
                </a:solidFill>
                <a:latin typeface="Verdana" panose="020B0604030504040204" pitchFamily="34" charset="0"/>
              </a:rPr>
              <a:t>Económico</a:t>
            </a:r>
            <a:r>
              <a:rPr lang="en-GB" sz="1200" dirty="0">
                <a:solidFill>
                  <a:prstClr val="black">
                    <a:lumMod val="65000"/>
                    <a:lumOff val="35000"/>
                  </a:prstClr>
                </a:solidFill>
                <a:latin typeface="Verdana" panose="020B0604030504040204" pitchFamily="34" charset="0"/>
              </a:rPr>
              <a:t> y Social</a:t>
            </a:r>
          </a:p>
        </p:txBody>
      </p:sp>
      <p:sp>
        <p:nvSpPr>
          <p:cNvPr id="10" name="Rectangle 8">
            <a:extLst>
              <a:ext uri="{FF2B5EF4-FFF2-40B4-BE49-F238E27FC236}">
                <a16:creationId xmlns:a16="http://schemas.microsoft.com/office/drawing/2014/main" id="{2705801D-D9C7-4645-9392-4C6DD2E25EF8}"/>
              </a:ext>
            </a:extLst>
          </p:cNvPr>
          <p:cNvSpPr>
            <a:spLocks noChangeArrowheads="1"/>
          </p:cNvSpPr>
          <p:nvPr/>
        </p:nvSpPr>
        <p:spPr bwMode="auto">
          <a:xfrm>
            <a:off x="6037263" y="3757613"/>
            <a:ext cx="2286000" cy="533400"/>
          </a:xfrm>
          <a:prstGeom prst="rect">
            <a:avLst/>
          </a:prstGeom>
          <a:solidFill>
            <a:schemeClr val="bg1"/>
          </a:solidFill>
          <a:ln w="28575">
            <a:solidFill>
              <a:schemeClr val="bg1">
                <a:lumMod val="85000"/>
              </a:schemeClr>
            </a:solidFill>
            <a:miter lim="800000"/>
            <a:headEnd/>
            <a:tailEnd/>
          </a:ln>
        </p:spPr>
        <p:txBody>
          <a:bodyPr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r" eaLnBrk="0" fontAlgn="base" hangingPunct="0">
              <a:spcBef>
                <a:spcPct val="0"/>
              </a:spcBef>
              <a:spcAft>
                <a:spcPct val="0"/>
              </a:spcAft>
              <a:defRPr sz="1600">
                <a:solidFill>
                  <a:schemeClr val="tx1"/>
                </a:solidFill>
                <a:latin typeface="Arial" panose="020B0604020202020204" pitchFamily="34" charset="0"/>
              </a:defRPr>
            </a:lvl6pPr>
            <a:lvl7pPr marL="2971800" indent="-228600" algn="r" eaLnBrk="0" fontAlgn="base" hangingPunct="0">
              <a:spcBef>
                <a:spcPct val="0"/>
              </a:spcBef>
              <a:spcAft>
                <a:spcPct val="0"/>
              </a:spcAft>
              <a:defRPr sz="1600">
                <a:solidFill>
                  <a:schemeClr val="tx1"/>
                </a:solidFill>
                <a:latin typeface="Arial" panose="020B0604020202020204" pitchFamily="34" charset="0"/>
              </a:defRPr>
            </a:lvl7pPr>
            <a:lvl8pPr marL="3429000" indent="-228600" algn="r" eaLnBrk="0" fontAlgn="base" hangingPunct="0">
              <a:spcBef>
                <a:spcPct val="0"/>
              </a:spcBef>
              <a:spcAft>
                <a:spcPct val="0"/>
              </a:spcAft>
              <a:defRPr sz="1600">
                <a:solidFill>
                  <a:schemeClr val="tx1"/>
                </a:solidFill>
                <a:latin typeface="Arial" panose="020B0604020202020204" pitchFamily="34" charset="0"/>
              </a:defRPr>
            </a:lvl8pPr>
            <a:lvl9pPr marL="3886200" indent="-228600" algn="r" eaLnBrk="0" fontAlgn="base" hangingPunct="0">
              <a:spcBef>
                <a:spcPct val="0"/>
              </a:spcBef>
              <a:spcAft>
                <a:spcPct val="0"/>
              </a:spcAft>
              <a:defRPr sz="1600">
                <a:solidFill>
                  <a:schemeClr val="tx1"/>
                </a:solidFill>
                <a:latin typeface="Arial" panose="020B0604020202020204" pitchFamily="34" charset="0"/>
              </a:defRPr>
            </a:lvl9pPr>
          </a:lstStyle>
          <a:p>
            <a:pPr algn="ctr" eaLnBrk="1" fontAlgn="auto" hangingPunct="1">
              <a:spcBef>
                <a:spcPct val="20000"/>
              </a:spcBef>
              <a:spcAft>
                <a:spcPts val="0"/>
              </a:spcAft>
              <a:defRPr/>
            </a:pPr>
            <a:r>
              <a:rPr lang="en-GB" sz="1200" dirty="0" err="1">
                <a:solidFill>
                  <a:prstClr val="black">
                    <a:lumMod val="65000"/>
                    <a:lumOff val="35000"/>
                  </a:prstClr>
                </a:solidFill>
                <a:latin typeface="Verdana" panose="020B0604030504040204" pitchFamily="34" charset="0"/>
              </a:rPr>
              <a:t>Comité</a:t>
            </a:r>
            <a:r>
              <a:rPr lang="en-GB" sz="1200" dirty="0">
                <a:solidFill>
                  <a:prstClr val="black">
                    <a:lumMod val="65000"/>
                    <a:lumOff val="35000"/>
                  </a:prstClr>
                </a:solidFill>
                <a:latin typeface="Verdana" panose="020B0604030504040204" pitchFamily="34" charset="0"/>
              </a:rPr>
              <a:t> de </a:t>
            </a:r>
            <a:r>
              <a:rPr lang="en-GB" sz="1200" dirty="0" err="1">
                <a:solidFill>
                  <a:prstClr val="black">
                    <a:lumMod val="65000"/>
                    <a:lumOff val="35000"/>
                  </a:prstClr>
                </a:solidFill>
                <a:latin typeface="Verdana" panose="020B0604030504040204" pitchFamily="34" charset="0"/>
              </a:rPr>
              <a:t>las</a:t>
            </a:r>
            <a:r>
              <a:rPr lang="en-GB" sz="1200" dirty="0">
                <a:solidFill>
                  <a:prstClr val="black">
                    <a:lumMod val="65000"/>
                    <a:lumOff val="35000"/>
                  </a:prstClr>
                </a:solidFill>
                <a:latin typeface="Verdana" panose="020B0604030504040204" pitchFamily="34" charset="0"/>
              </a:rPr>
              <a:t> </a:t>
            </a:r>
            <a:r>
              <a:rPr lang="en-GB" sz="1200" dirty="0" err="1">
                <a:solidFill>
                  <a:prstClr val="black">
                    <a:lumMod val="65000"/>
                    <a:lumOff val="35000"/>
                  </a:prstClr>
                </a:solidFill>
                <a:latin typeface="Verdana" panose="020B0604030504040204" pitchFamily="34" charset="0"/>
              </a:rPr>
              <a:t>Regiones</a:t>
            </a:r>
            <a:endParaRPr lang="en-GB" sz="1200" dirty="0">
              <a:solidFill>
                <a:prstClr val="black">
                  <a:lumMod val="65000"/>
                  <a:lumOff val="35000"/>
                </a:prstClr>
              </a:solidFill>
              <a:latin typeface="Verdana" panose="020B0604030504040204" pitchFamily="34" charset="0"/>
            </a:endParaRPr>
          </a:p>
        </p:txBody>
      </p:sp>
      <p:sp>
        <p:nvSpPr>
          <p:cNvPr id="11" name="Rectangle 9">
            <a:extLst>
              <a:ext uri="{FF2B5EF4-FFF2-40B4-BE49-F238E27FC236}">
                <a16:creationId xmlns:a16="http://schemas.microsoft.com/office/drawing/2014/main" id="{C62C59E3-829B-4F06-B0D2-E4AEDEEA5704}"/>
              </a:ext>
            </a:extLst>
          </p:cNvPr>
          <p:cNvSpPr>
            <a:spLocks noChangeArrowheads="1"/>
          </p:cNvSpPr>
          <p:nvPr/>
        </p:nvSpPr>
        <p:spPr bwMode="auto">
          <a:xfrm>
            <a:off x="3446463" y="2843213"/>
            <a:ext cx="2286000" cy="533400"/>
          </a:xfrm>
          <a:prstGeom prst="rect">
            <a:avLst/>
          </a:prstGeom>
          <a:solidFill>
            <a:schemeClr val="bg1"/>
          </a:solidFill>
          <a:ln w="28575">
            <a:solidFill>
              <a:schemeClr val="bg1">
                <a:lumMod val="85000"/>
              </a:schemeClr>
            </a:solidFill>
            <a:miter lim="800000"/>
            <a:headEnd/>
            <a:tailEnd/>
          </a:ln>
        </p:spPr>
        <p:txBody>
          <a:bodyPr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r" eaLnBrk="0" fontAlgn="base" hangingPunct="0">
              <a:spcBef>
                <a:spcPct val="0"/>
              </a:spcBef>
              <a:spcAft>
                <a:spcPct val="0"/>
              </a:spcAft>
              <a:defRPr sz="1600">
                <a:solidFill>
                  <a:schemeClr val="tx1"/>
                </a:solidFill>
                <a:latin typeface="Arial" panose="020B0604020202020204" pitchFamily="34" charset="0"/>
              </a:defRPr>
            </a:lvl6pPr>
            <a:lvl7pPr marL="2971800" indent="-228600" algn="r" eaLnBrk="0" fontAlgn="base" hangingPunct="0">
              <a:spcBef>
                <a:spcPct val="0"/>
              </a:spcBef>
              <a:spcAft>
                <a:spcPct val="0"/>
              </a:spcAft>
              <a:defRPr sz="1600">
                <a:solidFill>
                  <a:schemeClr val="tx1"/>
                </a:solidFill>
                <a:latin typeface="Arial" panose="020B0604020202020204" pitchFamily="34" charset="0"/>
              </a:defRPr>
            </a:lvl7pPr>
            <a:lvl8pPr marL="3429000" indent="-228600" algn="r" eaLnBrk="0" fontAlgn="base" hangingPunct="0">
              <a:spcBef>
                <a:spcPct val="0"/>
              </a:spcBef>
              <a:spcAft>
                <a:spcPct val="0"/>
              </a:spcAft>
              <a:defRPr sz="1600">
                <a:solidFill>
                  <a:schemeClr val="tx1"/>
                </a:solidFill>
                <a:latin typeface="Arial" panose="020B0604020202020204" pitchFamily="34" charset="0"/>
              </a:defRPr>
            </a:lvl8pPr>
            <a:lvl9pPr marL="3886200" indent="-228600" algn="r" eaLnBrk="0" fontAlgn="base" hangingPunct="0">
              <a:spcBef>
                <a:spcPct val="0"/>
              </a:spcBef>
              <a:spcAft>
                <a:spcPct val="0"/>
              </a:spcAft>
              <a:defRPr sz="1600">
                <a:solidFill>
                  <a:schemeClr val="tx1"/>
                </a:solidFill>
                <a:latin typeface="Arial" panose="020B0604020202020204" pitchFamily="34" charset="0"/>
              </a:defRPr>
            </a:lvl9pPr>
          </a:lstStyle>
          <a:p>
            <a:pPr algn="ctr" eaLnBrk="1" fontAlgn="auto" hangingPunct="1">
              <a:lnSpc>
                <a:spcPct val="80000"/>
              </a:lnSpc>
              <a:spcBef>
                <a:spcPct val="20000"/>
              </a:spcBef>
              <a:spcAft>
                <a:spcPts val="0"/>
              </a:spcAft>
              <a:defRPr/>
            </a:pPr>
            <a:r>
              <a:rPr lang="en-GB" sz="1200" dirty="0" err="1">
                <a:solidFill>
                  <a:prstClr val="black">
                    <a:lumMod val="65000"/>
                    <a:lumOff val="35000"/>
                  </a:prstClr>
                </a:solidFill>
                <a:latin typeface="Verdana" panose="020B0604030504040204" pitchFamily="34" charset="0"/>
              </a:rPr>
              <a:t>Consejo</a:t>
            </a:r>
            <a:r>
              <a:rPr lang="en-GB" sz="1200" dirty="0">
                <a:solidFill>
                  <a:prstClr val="black">
                    <a:lumMod val="65000"/>
                    <a:lumOff val="35000"/>
                  </a:prstClr>
                </a:solidFill>
                <a:latin typeface="Verdana" panose="020B0604030504040204" pitchFamily="34" charset="0"/>
              </a:rPr>
              <a:t> de </a:t>
            </a:r>
            <a:r>
              <a:rPr lang="en-GB" sz="1200" dirty="0" err="1">
                <a:solidFill>
                  <a:prstClr val="black">
                    <a:lumMod val="65000"/>
                    <a:lumOff val="35000"/>
                  </a:prstClr>
                </a:solidFill>
                <a:latin typeface="Verdana" panose="020B0604030504040204" pitchFamily="34" charset="0"/>
              </a:rPr>
              <a:t>Ministros</a:t>
            </a:r>
            <a:endParaRPr lang="en-GB" sz="1200" dirty="0">
              <a:solidFill>
                <a:prstClr val="black">
                  <a:lumMod val="65000"/>
                  <a:lumOff val="35000"/>
                </a:prstClr>
              </a:solidFill>
              <a:latin typeface="Verdana" panose="020B0604030504040204" pitchFamily="34" charset="0"/>
            </a:endParaRPr>
          </a:p>
          <a:p>
            <a:pPr algn="ctr" eaLnBrk="1" fontAlgn="auto" hangingPunct="1">
              <a:lnSpc>
                <a:spcPct val="80000"/>
              </a:lnSpc>
              <a:spcBef>
                <a:spcPct val="20000"/>
              </a:spcBef>
              <a:spcAft>
                <a:spcPts val="0"/>
              </a:spcAft>
              <a:defRPr/>
            </a:pPr>
            <a:r>
              <a:rPr lang="en-GB" sz="1200" dirty="0">
                <a:solidFill>
                  <a:prstClr val="black">
                    <a:lumMod val="65000"/>
                    <a:lumOff val="35000"/>
                  </a:prstClr>
                </a:solidFill>
                <a:latin typeface="Verdana" panose="020B0604030504040204" pitchFamily="34" charset="0"/>
              </a:rPr>
              <a:t>(</a:t>
            </a:r>
            <a:r>
              <a:rPr lang="en-GB" sz="1200" dirty="0" err="1">
                <a:solidFill>
                  <a:prstClr val="black">
                    <a:lumMod val="65000"/>
                    <a:lumOff val="35000"/>
                  </a:prstClr>
                </a:solidFill>
                <a:latin typeface="Verdana" panose="020B0604030504040204" pitchFamily="34" charset="0"/>
              </a:rPr>
              <a:t>Consejo</a:t>
            </a:r>
            <a:r>
              <a:rPr lang="en-GB" sz="1200" dirty="0">
                <a:solidFill>
                  <a:prstClr val="black">
                    <a:lumMod val="65000"/>
                    <a:lumOff val="35000"/>
                  </a:prstClr>
                </a:solidFill>
                <a:latin typeface="Verdana" panose="020B0604030504040204" pitchFamily="34" charset="0"/>
              </a:rPr>
              <a:t>)</a:t>
            </a:r>
          </a:p>
        </p:txBody>
      </p:sp>
      <p:sp>
        <p:nvSpPr>
          <p:cNvPr id="12" name="Rectangle 10">
            <a:extLst>
              <a:ext uri="{FF2B5EF4-FFF2-40B4-BE49-F238E27FC236}">
                <a16:creationId xmlns:a16="http://schemas.microsoft.com/office/drawing/2014/main" id="{48E5E63B-6200-4000-A39E-C11CD15F6FD5}"/>
              </a:ext>
            </a:extLst>
          </p:cNvPr>
          <p:cNvSpPr>
            <a:spLocks noChangeArrowheads="1"/>
          </p:cNvSpPr>
          <p:nvPr/>
        </p:nvSpPr>
        <p:spPr bwMode="auto">
          <a:xfrm>
            <a:off x="6037263" y="2843213"/>
            <a:ext cx="2286000" cy="533400"/>
          </a:xfrm>
          <a:prstGeom prst="rect">
            <a:avLst/>
          </a:prstGeom>
          <a:solidFill>
            <a:schemeClr val="bg1"/>
          </a:solidFill>
          <a:ln w="28575">
            <a:solidFill>
              <a:schemeClr val="bg1">
                <a:lumMod val="85000"/>
              </a:schemeClr>
            </a:solidFill>
            <a:miter lim="800000"/>
            <a:headEnd/>
            <a:tailEnd/>
          </a:ln>
        </p:spPr>
        <p:txBody>
          <a:bodyPr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r" eaLnBrk="0" fontAlgn="base" hangingPunct="0">
              <a:spcBef>
                <a:spcPct val="0"/>
              </a:spcBef>
              <a:spcAft>
                <a:spcPct val="0"/>
              </a:spcAft>
              <a:defRPr sz="1600">
                <a:solidFill>
                  <a:schemeClr val="tx1"/>
                </a:solidFill>
                <a:latin typeface="Arial" panose="020B0604020202020204" pitchFamily="34" charset="0"/>
              </a:defRPr>
            </a:lvl6pPr>
            <a:lvl7pPr marL="2971800" indent="-228600" algn="r" eaLnBrk="0" fontAlgn="base" hangingPunct="0">
              <a:spcBef>
                <a:spcPct val="0"/>
              </a:spcBef>
              <a:spcAft>
                <a:spcPct val="0"/>
              </a:spcAft>
              <a:defRPr sz="1600">
                <a:solidFill>
                  <a:schemeClr val="tx1"/>
                </a:solidFill>
                <a:latin typeface="Arial" panose="020B0604020202020204" pitchFamily="34" charset="0"/>
              </a:defRPr>
            </a:lvl7pPr>
            <a:lvl8pPr marL="3429000" indent="-228600" algn="r" eaLnBrk="0" fontAlgn="base" hangingPunct="0">
              <a:spcBef>
                <a:spcPct val="0"/>
              </a:spcBef>
              <a:spcAft>
                <a:spcPct val="0"/>
              </a:spcAft>
              <a:defRPr sz="1600">
                <a:solidFill>
                  <a:schemeClr val="tx1"/>
                </a:solidFill>
                <a:latin typeface="Arial" panose="020B0604020202020204" pitchFamily="34" charset="0"/>
              </a:defRPr>
            </a:lvl8pPr>
            <a:lvl9pPr marL="3886200" indent="-228600" algn="r" eaLnBrk="0" fontAlgn="base" hangingPunct="0">
              <a:spcBef>
                <a:spcPct val="0"/>
              </a:spcBef>
              <a:spcAft>
                <a:spcPct val="0"/>
              </a:spcAft>
              <a:defRPr sz="1600">
                <a:solidFill>
                  <a:schemeClr val="tx1"/>
                </a:solidFill>
                <a:latin typeface="Arial" panose="020B0604020202020204" pitchFamily="34" charset="0"/>
              </a:defRPr>
            </a:lvl9pPr>
          </a:lstStyle>
          <a:p>
            <a:pPr algn="ctr" eaLnBrk="1" fontAlgn="auto" hangingPunct="1">
              <a:spcBef>
                <a:spcPct val="20000"/>
              </a:spcBef>
              <a:spcAft>
                <a:spcPts val="0"/>
              </a:spcAft>
              <a:defRPr/>
            </a:pPr>
            <a:r>
              <a:rPr lang="en-GB" sz="1200" dirty="0" err="1">
                <a:solidFill>
                  <a:prstClr val="black">
                    <a:lumMod val="65000"/>
                    <a:lumOff val="35000"/>
                  </a:prstClr>
                </a:solidFill>
                <a:latin typeface="Verdana" panose="020B0604030504040204" pitchFamily="34" charset="0"/>
              </a:rPr>
              <a:t>Comisión</a:t>
            </a:r>
            <a:r>
              <a:rPr lang="en-GB" sz="1200" dirty="0">
                <a:solidFill>
                  <a:prstClr val="black">
                    <a:lumMod val="65000"/>
                    <a:lumOff val="35000"/>
                  </a:prstClr>
                </a:solidFill>
                <a:latin typeface="Verdana" panose="020B0604030504040204" pitchFamily="34" charset="0"/>
              </a:rPr>
              <a:t> </a:t>
            </a:r>
            <a:r>
              <a:rPr lang="en-GB" sz="1200" dirty="0" err="1">
                <a:solidFill>
                  <a:prstClr val="black">
                    <a:lumMod val="65000"/>
                    <a:lumOff val="35000"/>
                  </a:prstClr>
                </a:solidFill>
                <a:latin typeface="Verdana" panose="020B0604030504040204" pitchFamily="34" charset="0"/>
              </a:rPr>
              <a:t>Europea</a:t>
            </a:r>
            <a:endParaRPr lang="en-GB" sz="1200" dirty="0">
              <a:solidFill>
                <a:prstClr val="black">
                  <a:lumMod val="65000"/>
                  <a:lumOff val="35000"/>
                </a:prstClr>
              </a:solidFill>
              <a:latin typeface="Verdana" panose="020B0604030504040204" pitchFamily="34" charset="0"/>
            </a:endParaRPr>
          </a:p>
        </p:txBody>
      </p:sp>
      <p:sp>
        <p:nvSpPr>
          <p:cNvPr id="13" name="Rectangle 11">
            <a:extLst>
              <a:ext uri="{FF2B5EF4-FFF2-40B4-BE49-F238E27FC236}">
                <a16:creationId xmlns:a16="http://schemas.microsoft.com/office/drawing/2014/main" id="{9B7A994C-3FA6-4EE3-894E-01F8CA1A825A}"/>
              </a:ext>
            </a:extLst>
          </p:cNvPr>
          <p:cNvSpPr>
            <a:spLocks noChangeArrowheads="1"/>
          </p:cNvSpPr>
          <p:nvPr/>
        </p:nvSpPr>
        <p:spPr bwMode="auto">
          <a:xfrm>
            <a:off x="855663" y="4672013"/>
            <a:ext cx="2286000" cy="533400"/>
          </a:xfrm>
          <a:prstGeom prst="rect">
            <a:avLst/>
          </a:prstGeom>
          <a:solidFill>
            <a:schemeClr val="bg1"/>
          </a:solidFill>
          <a:ln w="28575">
            <a:solidFill>
              <a:schemeClr val="bg1">
                <a:lumMod val="85000"/>
              </a:schemeClr>
            </a:solidFill>
            <a:miter lim="800000"/>
            <a:headEnd/>
            <a:tailEnd/>
          </a:ln>
        </p:spPr>
        <p:txBody>
          <a:bodyPr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r" eaLnBrk="0" fontAlgn="base" hangingPunct="0">
              <a:spcBef>
                <a:spcPct val="0"/>
              </a:spcBef>
              <a:spcAft>
                <a:spcPct val="0"/>
              </a:spcAft>
              <a:defRPr sz="1600">
                <a:solidFill>
                  <a:schemeClr val="tx1"/>
                </a:solidFill>
                <a:latin typeface="Arial" panose="020B0604020202020204" pitchFamily="34" charset="0"/>
              </a:defRPr>
            </a:lvl6pPr>
            <a:lvl7pPr marL="2971800" indent="-228600" algn="r" eaLnBrk="0" fontAlgn="base" hangingPunct="0">
              <a:spcBef>
                <a:spcPct val="0"/>
              </a:spcBef>
              <a:spcAft>
                <a:spcPct val="0"/>
              </a:spcAft>
              <a:defRPr sz="1600">
                <a:solidFill>
                  <a:schemeClr val="tx1"/>
                </a:solidFill>
                <a:latin typeface="Arial" panose="020B0604020202020204" pitchFamily="34" charset="0"/>
              </a:defRPr>
            </a:lvl7pPr>
            <a:lvl8pPr marL="3429000" indent="-228600" algn="r" eaLnBrk="0" fontAlgn="base" hangingPunct="0">
              <a:spcBef>
                <a:spcPct val="0"/>
              </a:spcBef>
              <a:spcAft>
                <a:spcPct val="0"/>
              </a:spcAft>
              <a:defRPr sz="1600">
                <a:solidFill>
                  <a:schemeClr val="tx1"/>
                </a:solidFill>
                <a:latin typeface="Arial" panose="020B0604020202020204" pitchFamily="34" charset="0"/>
              </a:defRPr>
            </a:lvl8pPr>
            <a:lvl9pPr marL="3886200" indent="-228600" algn="r" eaLnBrk="0" fontAlgn="base" hangingPunct="0">
              <a:spcBef>
                <a:spcPct val="0"/>
              </a:spcBef>
              <a:spcAft>
                <a:spcPct val="0"/>
              </a:spcAft>
              <a:defRPr sz="1600">
                <a:solidFill>
                  <a:schemeClr val="tx1"/>
                </a:solidFill>
                <a:latin typeface="Arial" panose="020B0604020202020204" pitchFamily="34" charset="0"/>
              </a:defRPr>
            </a:lvl9pPr>
          </a:lstStyle>
          <a:p>
            <a:pPr algn="ctr" eaLnBrk="1" fontAlgn="auto" hangingPunct="1">
              <a:spcBef>
                <a:spcPct val="20000"/>
              </a:spcBef>
              <a:spcAft>
                <a:spcPts val="0"/>
              </a:spcAft>
              <a:defRPr/>
            </a:pPr>
            <a:r>
              <a:rPr lang="en-GB" sz="1200" dirty="0">
                <a:solidFill>
                  <a:prstClr val="black">
                    <a:lumMod val="65000"/>
                    <a:lumOff val="35000"/>
                  </a:prstClr>
                </a:solidFill>
                <a:latin typeface="Verdana" panose="020B0604030504040204" pitchFamily="34" charset="0"/>
              </a:rPr>
              <a:t>Banco </a:t>
            </a:r>
            <a:r>
              <a:rPr lang="en-GB" sz="1200" dirty="0" err="1">
                <a:solidFill>
                  <a:prstClr val="black">
                    <a:lumMod val="65000"/>
                    <a:lumOff val="35000"/>
                  </a:prstClr>
                </a:solidFill>
                <a:latin typeface="Verdana" panose="020B0604030504040204" pitchFamily="34" charset="0"/>
              </a:rPr>
              <a:t>Europeo</a:t>
            </a:r>
            <a:r>
              <a:rPr lang="en-GB" sz="1200" dirty="0">
                <a:solidFill>
                  <a:prstClr val="black">
                    <a:lumMod val="65000"/>
                    <a:lumOff val="35000"/>
                  </a:prstClr>
                </a:solidFill>
                <a:latin typeface="Verdana" panose="020B0604030504040204" pitchFamily="34" charset="0"/>
              </a:rPr>
              <a:t> de </a:t>
            </a:r>
            <a:r>
              <a:rPr lang="en-GB" sz="1200" dirty="0" err="1">
                <a:solidFill>
                  <a:prstClr val="black">
                    <a:lumMod val="65000"/>
                    <a:lumOff val="35000"/>
                  </a:prstClr>
                </a:solidFill>
                <a:latin typeface="Verdana" panose="020B0604030504040204" pitchFamily="34" charset="0"/>
              </a:rPr>
              <a:t>Inversiones</a:t>
            </a:r>
            <a:endParaRPr lang="en-GB" sz="1200" dirty="0">
              <a:solidFill>
                <a:prstClr val="black">
                  <a:lumMod val="65000"/>
                  <a:lumOff val="35000"/>
                </a:prstClr>
              </a:solidFill>
              <a:latin typeface="Verdana" panose="020B0604030504040204" pitchFamily="34" charset="0"/>
            </a:endParaRPr>
          </a:p>
        </p:txBody>
      </p:sp>
      <p:sp>
        <p:nvSpPr>
          <p:cNvPr id="14" name="Rectangle 12">
            <a:extLst>
              <a:ext uri="{FF2B5EF4-FFF2-40B4-BE49-F238E27FC236}">
                <a16:creationId xmlns:a16="http://schemas.microsoft.com/office/drawing/2014/main" id="{C10FCE7E-7191-4D4B-AC35-D3FA0B06B86B}"/>
              </a:ext>
            </a:extLst>
          </p:cNvPr>
          <p:cNvSpPr>
            <a:spLocks noChangeArrowheads="1"/>
          </p:cNvSpPr>
          <p:nvPr/>
        </p:nvSpPr>
        <p:spPr bwMode="auto">
          <a:xfrm>
            <a:off x="6037263" y="4672013"/>
            <a:ext cx="2286000" cy="533400"/>
          </a:xfrm>
          <a:prstGeom prst="rect">
            <a:avLst/>
          </a:prstGeom>
          <a:solidFill>
            <a:schemeClr val="bg1"/>
          </a:solidFill>
          <a:ln w="28575">
            <a:solidFill>
              <a:schemeClr val="bg1">
                <a:lumMod val="85000"/>
              </a:schemeClr>
            </a:solidFill>
            <a:miter lim="800000"/>
            <a:headEnd/>
            <a:tailEnd/>
          </a:ln>
        </p:spPr>
        <p:txBody>
          <a:bodyPr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r" eaLnBrk="0" fontAlgn="base" hangingPunct="0">
              <a:spcBef>
                <a:spcPct val="0"/>
              </a:spcBef>
              <a:spcAft>
                <a:spcPct val="0"/>
              </a:spcAft>
              <a:defRPr sz="1600">
                <a:solidFill>
                  <a:schemeClr val="tx1"/>
                </a:solidFill>
                <a:latin typeface="Arial" panose="020B0604020202020204" pitchFamily="34" charset="0"/>
              </a:defRPr>
            </a:lvl6pPr>
            <a:lvl7pPr marL="2971800" indent="-228600" algn="r" eaLnBrk="0" fontAlgn="base" hangingPunct="0">
              <a:spcBef>
                <a:spcPct val="0"/>
              </a:spcBef>
              <a:spcAft>
                <a:spcPct val="0"/>
              </a:spcAft>
              <a:defRPr sz="1600">
                <a:solidFill>
                  <a:schemeClr val="tx1"/>
                </a:solidFill>
                <a:latin typeface="Arial" panose="020B0604020202020204" pitchFamily="34" charset="0"/>
              </a:defRPr>
            </a:lvl7pPr>
            <a:lvl8pPr marL="3429000" indent="-228600" algn="r" eaLnBrk="0" fontAlgn="base" hangingPunct="0">
              <a:spcBef>
                <a:spcPct val="0"/>
              </a:spcBef>
              <a:spcAft>
                <a:spcPct val="0"/>
              </a:spcAft>
              <a:defRPr sz="1600">
                <a:solidFill>
                  <a:schemeClr val="tx1"/>
                </a:solidFill>
                <a:latin typeface="Arial" panose="020B0604020202020204" pitchFamily="34" charset="0"/>
              </a:defRPr>
            </a:lvl8pPr>
            <a:lvl9pPr marL="3886200" indent="-228600" algn="r" eaLnBrk="0" fontAlgn="base" hangingPunct="0">
              <a:spcBef>
                <a:spcPct val="0"/>
              </a:spcBef>
              <a:spcAft>
                <a:spcPct val="0"/>
              </a:spcAft>
              <a:defRPr sz="1600">
                <a:solidFill>
                  <a:schemeClr val="tx1"/>
                </a:solidFill>
                <a:latin typeface="Arial" panose="020B0604020202020204" pitchFamily="34" charset="0"/>
              </a:defRPr>
            </a:lvl9pPr>
          </a:lstStyle>
          <a:p>
            <a:pPr algn="ctr" eaLnBrk="1" fontAlgn="auto" hangingPunct="1">
              <a:spcBef>
                <a:spcPct val="20000"/>
              </a:spcBef>
              <a:spcAft>
                <a:spcPts val="0"/>
              </a:spcAft>
              <a:defRPr/>
            </a:pPr>
            <a:r>
              <a:rPr lang="en-GB" sz="1200" dirty="0">
                <a:solidFill>
                  <a:prstClr val="black">
                    <a:lumMod val="65000"/>
                    <a:lumOff val="35000"/>
                  </a:prstClr>
                </a:solidFill>
                <a:latin typeface="Verdana" panose="020B0604030504040204" pitchFamily="34" charset="0"/>
              </a:rPr>
              <a:t>Banco Central </a:t>
            </a:r>
            <a:r>
              <a:rPr lang="en-GB" sz="1200" dirty="0" err="1">
                <a:solidFill>
                  <a:prstClr val="black">
                    <a:lumMod val="65000"/>
                    <a:lumOff val="35000"/>
                  </a:prstClr>
                </a:solidFill>
                <a:latin typeface="Verdana" panose="020B0604030504040204" pitchFamily="34" charset="0"/>
              </a:rPr>
              <a:t>Europeo</a:t>
            </a:r>
            <a:endParaRPr lang="en-GB" sz="1200" dirty="0">
              <a:solidFill>
                <a:prstClr val="black">
                  <a:lumMod val="65000"/>
                  <a:lumOff val="35000"/>
                </a:prstClr>
              </a:solidFill>
              <a:latin typeface="Verdana" panose="020B0604030504040204" pitchFamily="34" charset="0"/>
            </a:endParaRPr>
          </a:p>
        </p:txBody>
      </p:sp>
      <p:sp>
        <p:nvSpPr>
          <p:cNvPr id="15" name="Oval 13">
            <a:extLst>
              <a:ext uri="{FF2B5EF4-FFF2-40B4-BE49-F238E27FC236}">
                <a16:creationId xmlns:a16="http://schemas.microsoft.com/office/drawing/2014/main" id="{27F40F02-90C4-4C23-9D5D-E535FF9B4EA3}"/>
              </a:ext>
            </a:extLst>
          </p:cNvPr>
          <p:cNvSpPr>
            <a:spLocks noChangeArrowheads="1"/>
          </p:cNvSpPr>
          <p:nvPr/>
        </p:nvSpPr>
        <p:spPr bwMode="auto">
          <a:xfrm>
            <a:off x="3751263" y="4595813"/>
            <a:ext cx="1752600" cy="685800"/>
          </a:xfrm>
          <a:prstGeom prst="ellipse">
            <a:avLst/>
          </a:prstGeom>
          <a:solidFill>
            <a:schemeClr val="bg1"/>
          </a:solidFill>
          <a:ln w="28575">
            <a:solidFill>
              <a:schemeClr val="bg1">
                <a:lumMod val="85000"/>
              </a:schemeClr>
            </a:solidFill>
            <a:round/>
            <a:headEnd/>
            <a:tailEnd/>
          </a:ln>
        </p:spPr>
        <p:txBody>
          <a:bodyPr wrap="none" anchor="ct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fontAlgn="auto" hangingPunct="1">
              <a:spcBef>
                <a:spcPct val="0"/>
              </a:spcBef>
              <a:spcAft>
                <a:spcPts val="0"/>
              </a:spcAft>
              <a:buFontTx/>
              <a:buNone/>
              <a:defRPr/>
            </a:pPr>
            <a:endParaRPr lang="nl-BE" altLang="nl-BE" sz="1600" b="0">
              <a:solidFill>
                <a:prstClr val="black"/>
              </a:solidFill>
              <a:latin typeface="Arial" panose="020B0604020202020204" pitchFamily="34" charset="0"/>
            </a:endParaRPr>
          </a:p>
        </p:txBody>
      </p:sp>
      <p:sp>
        <p:nvSpPr>
          <p:cNvPr id="74765" name="Rectangle 14">
            <a:extLst>
              <a:ext uri="{FF2B5EF4-FFF2-40B4-BE49-F238E27FC236}">
                <a16:creationId xmlns:a16="http://schemas.microsoft.com/office/drawing/2014/main" id="{D26EFA1A-B90B-449A-8930-61ACD4AA54B7}"/>
              </a:ext>
            </a:extLst>
          </p:cNvPr>
          <p:cNvSpPr>
            <a:spLocks noChangeArrowheads="1"/>
          </p:cNvSpPr>
          <p:nvPr/>
        </p:nvSpPr>
        <p:spPr bwMode="auto">
          <a:xfrm>
            <a:off x="3598863" y="4724400"/>
            <a:ext cx="2057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20000"/>
              </a:spcBef>
              <a:buFontTx/>
              <a:buNone/>
            </a:pPr>
            <a:r>
              <a:rPr lang="en-GB" altLang="en-US" sz="1200">
                <a:solidFill>
                  <a:srgbClr val="595959"/>
                </a:solidFill>
                <a:latin typeface="Verdana" panose="020B0604030504040204" pitchFamily="34" charset="0"/>
              </a:rPr>
              <a:t>Agencias</a:t>
            </a:r>
          </a:p>
        </p:txBody>
      </p:sp>
      <p:sp>
        <p:nvSpPr>
          <p:cNvPr id="17" name="Rectangle 15">
            <a:extLst>
              <a:ext uri="{FF2B5EF4-FFF2-40B4-BE49-F238E27FC236}">
                <a16:creationId xmlns:a16="http://schemas.microsoft.com/office/drawing/2014/main" id="{4138A430-C6C7-4DAD-829E-29CE07C3E2E5}"/>
              </a:ext>
            </a:extLst>
          </p:cNvPr>
          <p:cNvSpPr>
            <a:spLocks noChangeArrowheads="1"/>
          </p:cNvSpPr>
          <p:nvPr/>
        </p:nvSpPr>
        <p:spPr bwMode="auto">
          <a:xfrm>
            <a:off x="3446463" y="1928813"/>
            <a:ext cx="2286000" cy="533400"/>
          </a:xfrm>
          <a:prstGeom prst="rect">
            <a:avLst/>
          </a:prstGeom>
          <a:solidFill>
            <a:schemeClr val="bg1"/>
          </a:solidFill>
          <a:ln w="28575">
            <a:solidFill>
              <a:schemeClr val="bg1">
                <a:lumMod val="85000"/>
              </a:schemeClr>
            </a:solidFill>
            <a:miter lim="800000"/>
            <a:headEnd/>
            <a:tailEnd/>
          </a:ln>
        </p:spPr>
        <p:txBody>
          <a:bodyPr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r" eaLnBrk="0" fontAlgn="base" hangingPunct="0">
              <a:spcBef>
                <a:spcPct val="0"/>
              </a:spcBef>
              <a:spcAft>
                <a:spcPct val="0"/>
              </a:spcAft>
              <a:defRPr sz="1600">
                <a:solidFill>
                  <a:schemeClr val="tx1"/>
                </a:solidFill>
                <a:latin typeface="Arial" panose="020B0604020202020204" pitchFamily="34" charset="0"/>
              </a:defRPr>
            </a:lvl6pPr>
            <a:lvl7pPr marL="2971800" indent="-228600" algn="r" eaLnBrk="0" fontAlgn="base" hangingPunct="0">
              <a:spcBef>
                <a:spcPct val="0"/>
              </a:spcBef>
              <a:spcAft>
                <a:spcPct val="0"/>
              </a:spcAft>
              <a:defRPr sz="1600">
                <a:solidFill>
                  <a:schemeClr val="tx1"/>
                </a:solidFill>
                <a:latin typeface="Arial" panose="020B0604020202020204" pitchFamily="34" charset="0"/>
              </a:defRPr>
            </a:lvl7pPr>
            <a:lvl8pPr marL="3429000" indent="-228600" algn="r" eaLnBrk="0" fontAlgn="base" hangingPunct="0">
              <a:spcBef>
                <a:spcPct val="0"/>
              </a:spcBef>
              <a:spcAft>
                <a:spcPct val="0"/>
              </a:spcAft>
              <a:defRPr sz="1600">
                <a:solidFill>
                  <a:schemeClr val="tx1"/>
                </a:solidFill>
                <a:latin typeface="Arial" panose="020B0604020202020204" pitchFamily="34" charset="0"/>
              </a:defRPr>
            </a:lvl8pPr>
            <a:lvl9pPr marL="3886200" indent="-228600" algn="r" eaLnBrk="0" fontAlgn="base" hangingPunct="0">
              <a:spcBef>
                <a:spcPct val="0"/>
              </a:spcBef>
              <a:spcAft>
                <a:spcPct val="0"/>
              </a:spcAft>
              <a:defRPr sz="1600">
                <a:solidFill>
                  <a:schemeClr val="tx1"/>
                </a:solidFill>
                <a:latin typeface="Arial" panose="020B0604020202020204" pitchFamily="34" charset="0"/>
              </a:defRPr>
            </a:lvl9pPr>
          </a:lstStyle>
          <a:p>
            <a:pPr algn="ctr" eaLnBrk="1" fontAlgn="auto" hangingPunct="1">
              <a:spcBef>
                <a:spcPct val="20000"/>
              </a:spcBef>
              <a:spcAft>
                <a:spcPts val="0"/>
              </a:spcAft>
              <a:defRPr/>
            </a:pPr>
            <a:r>
              <a:rPr lang="en-GB" sz="1200" dirty="0" err="1">
                <a:solidFill>
                  <a:prstClr val="black">
                    <a:lumMod val="65000"/>
                    <a:lumOff val="35000"/>
                  </a:prstClr>
                </a:solidFill>
                <a:latin typeface="Verdana" panose="020B0604030504040204" pitchFamily="34" charset="0"/>
              </a:rPr>
              <a:t>Consejo</a:t>
            </a:r>
            <a:r>
              <a:rPr lang="en-GB" sz="1200" dirty="0">
                <a:solidFill>
                  <a:prstClr val="black">
                    <a:lumMod val="65000"/>
                    <a:lumOff val="35000"/>
                  </a:prstClr>
                </a:solidFill>
                <a:latin typeface="Verdana" panose="020B0604030504040204" pitchFamily="34" charset="0"/>
              </a:rPr>
              <a:t> </a:t>
            </a:r>
            <a:r>
              <a:rPr lang="en-GB" sz="1200" dirty="0" err="1">
                <a:solidFill>
                  <a:prstClr val="black">
                    <a:lumMod val="65000"/>
                    <a:lumOff val="35000"/>
                  </a:prstClr>
                </a:solidFill>
                <a:latin typeface="Verdana" panose="020B0604030504040204" pitchFamily="34" charset="0"/>
              </a:rPr>
              <a:t>Europeo</a:t>
            </a:r>
            <a:r>
              <a:rPr lang="en-GB" sz="1200" dirty="0">
                <a:solidFill>
                  <a:prstClr val="black">
                    <a:lumMod val="65000"/>
                    <a:lumOff val="35000"/>
                  </a:prstClr>
                </a:solidFill>
                <a:latin typeface="Verdana" panose="020B0604030504040204" pitchFamily="34" charset="0"/>
              </a:rPr>
              <a:t> (</a:t>
            </a:r>
            <a:r>
              <a:rPr lang="en-GB" sz="1200" dirty="0" err="1">
                <a:solidFill>
                  <a:prstClr val="black">
                    <a:lumMod val="65000"/>
                    <a:lumOff val="35000"/>
                  </a:prstClr>
                </a:solidFill>
                <a:latin typeface="Verdana" panose="020B0604030504040204" pitchFamily="34" charset="0"/>
              </a:rPr>
              <a:t>cumbre</a:t>
            </a:r>
            <a:r>
              <a:rPr lang="en-GB" sz="1200" dirty="0">
                <a:solidFill>
                  <a:prstClr val="black">
                    <a:lumMod val="65000"/>
                    <a:lumOff val="35000"/>
                  </a:prstClr>
                </a:solidFill>
                <a:latin typeface="Verdana" panose="020B0604030504040204" pitchFamily="34" charset="0"/>
              </a:rPr>
              <a:t>)</a:t>
            </a:r>
          </a:p>
        </p:txBody>
      </p:sp>
      <p:pic>
        <p:nvPicPr>
          <p:cNvPr id="74767" name="Picture 1">
            <a:extLst>
              <a:ext uri="{FF2B5EF4-FFF2-40B4-BE49-F238E27FC236}">
                <a16:creationId xmlns:a16="http://schemas.microsoft.com/office/drawing/2014/main" id="{CE291B0C-995D-4605-8E0C-F3E4789B335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13075" y="1416050"/>
            <a:ext cx="585788"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8" name="Picture 1">
            <a:extLst>
              <a:ext uri="{FF2B5EF4-FFF2-40B4-BE49-F238E27FC236}">
                <a16:creationId xmlns:a16="http://schemas.microsoft.com/office/drawing/2014/main" id="{71ECBE9B-E551-4AF7-8045-20096446B56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3563" y="2587625"/>
            <a:ext cx="781050"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9" name="Picture 19">
            <a:extLst>
              <a:ext uri="{FF2B5EF4-FFF2-40B4-BE49-F238E27FC236}">
                <a16:creationId xmlns:a16="http://schemas.microsoft.com/office/drawing/2014/main" id="{8C6DF283-45D3-4D26-BCA1-976C6E8EB42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41663" y="2509838"/>
            <a:ext cx="549275"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70" name="Picture 17">
            <a:extLst>
              <a:ext uri="{FF2B5EF4-FFF2-40B4-BE49-F238E27FC236}">
                <a16:creationId xmlns:a16="http://schemas.microsoft.com/office/drawing/2014/main" id="{0A9E8068-2D1B-4C47-97CD-4ED056F3C5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2463" y="2632075"/>
            <a:ext cx="568325" cy="354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4771" name="Picture 12">
            <a:extLst>
              <a:ext uri="{FF2B5EF4-FFF2-40B4-BE49-F238E27FC236}">
                <a16:creationId xmlns:a16="http://schemas.microsoft.com/office/drawing/2014/main" id="{93E141F4-C150-4736-82DE-928A2E7208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4025" y="3421063"/>
            <a:ext cx="498475" cy="49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4772" name="Picture 15">
            <a:extLst>
              <a:ext uri="{FF2B5EF4-FFF2-40B4-BE49-F238E27FC236}">
                <a16:creationId xmlns:a16="http://schemas.microsoft.com/office/drawing/2014/main" id="{A916E6E4-AAA4-4EF6-8592-881A7ED04599}"/>
              </a:ext>
            </a:extLst>
          </p:cNvPr>
          <p:cNvPicPr>
            <a:picLocks noChangeAspect="1"/>
          </p:cNvPicPr>
          <p:nvPr/>
        </p:nvPicPr>
        <p:blipFill>
          <a:blip r:embed="rId7">
            <a:extLst>
              <a:ext uri="{28A0092B-C50C-407E-A947-70E740481C1C}">
                <a14:useLocalDpi xmlns:a14="http://schemas.microsoft.com/office/drawing/2010/main" val="0"/>
              </a:ext>
            </a:extLst>
          </a:blip>
          <a:srcRect t="-2219" r="56476" b="-732"/>
          <a:stretch>
            <a:fillRect/>
          </a:stretch>
        </p:blipFill>
        <p:spPr bwMode="auto">
          <a:xfrm>
            <a:off x="1846263" y="3457575"/>
            <a:ext cx="4635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73" name="Picture 4">
            <a:extLst>
              <a:ext uri="{FF2B5EF4-FFF2-40B4-BE49-F238E27FC236}">
                <a16:creationId xmlns:a16="http://schemas.microsoft.com/office/drawing/2014/main" id="{FB3A18D3-85BD-40F4-A956-2CFBBFD477B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263900" y="3581400"/>
            <a:ext cx="37623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74" name="Picture 20">
            <a:extLst>
              <a:ext uri="{FF2B5EF4-FFF2-40B4-BE49-F238E27FC236}">
                <a16:creationId xmlns:a16="http://schemas.microsoft.com/office/drawing/2014/main" id="{9A023136-0A3C-48EF-8D12-4D8FFE54C4BC}"/>
              </a:ext>
            </a:extLst>
          </p:cNvPr>
          <p:cNvPicPr>
            <a:picLocks noChangeAspect="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5856288" y="3500438"/>
            <a:ext cx="495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75" name="Picture 2">
            <a:extLst>
              <a:ext uri="{FF2B5EF4-FFF2-40B4-BE49-F238E27FC236}">
                <a16:creationId xmlns:a16="http://schemas.microsoft.com/office/drawing/2014/main" id="{9FC40E51-4CA2-4907-8780-11D3A225763E}"/>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54025" y="4300538"/>
            <a:ext cx="4683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76" name="Picture 21">
            <a:extLst>
              <a:ext uri="{FF2B5EF4-FFF2-40B4-BE49-F238E27FC236}">
                <a16:creationId xmlns:a16="http://schemas.microsoft.com/office/drawing/2014/main" id="{A40BD391-E9E7-4B4A-AFA9-041178A3A492}"/>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4510088"/>
            <a:ext cx="4048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a:extLst>
              <a:ext uri="{FF2B5EF4-FFF2-40B4-BE49-F238E27FC236}">
                <a16:creationId xmlns:a16="http://schemas.microsoft.com/office/drawing/2014/main" id="{8BDB1A0B-5FFE-4CBD-A296-BDB85369374D}"/>
              </a:ext>
            </a:extLst>
          </p:cNvPr>
          <p:cNvSpPr>
            <a:spLocks noGrp="1"/>
          </p:cNvSpPr>
          <p:nvPr>
            <p:ph type="title"/>
          </p:nvPr>
        </p:nvSpPr>
        <p:spPr>
          <a:xfrm>
            <a:off x="628650" y="0"/>
            <a:ext cx="7886700" cy="723900"/>
          </a:xfrm>
        </p:spPr>
        <p:txBody>
          <a:bodyPr/>
          <a:lstStyle/>
          <a:p>
            <a:pPr eaLnBrk="1" hangingPunct="1"/>
            <a:r>
              <a:rPr lang="es-ES" altLang="nl-BE" sz="2000">
                <a:solidFill>
                  <a:schemeClr val="bg1"/>
                </a:solidFill>
                <a:latin typeface="Verdana" panose="020B0604030504040204" pitchFamily="34" charset="0"/>
                <a:ea typeface="Verdana" panose="020B0604030504040204" pitchFamily="34" charset="0"/>
                <a:cs typeface="Verdana" panose="020B0604030504040204" pitchFamily="34" charset="0"/>
              </a:rPr>
              <a:t>Cómo se hace la legislación de la UE</a:t>
            </a:r>
          </a:p>
        </p:txBody>
      </p:sp>
      <p:sp>
        <p:nvSpPr>
          <p:cNvPr id="17" name="Rectangle 15">
            <a:extLst>
              <a:ext uri="{FF2B5EF4-FFF2-40B4-BE49-F238E27FC236}">
                <a16:creationId xmlns:a16="http://schemas.microsoft.com/office/drawing/2014/main" id="{E0149C1D-1212-49FD-A9AC-E2BC8AE6EC76}"/>
              </a:ext>
            </a:extLst>
          </p:cNvPr>
          <p:cNvSpPr>
            <a:spLocks noChangeArrowheads="1"/>
          </p:cNvSpPr>
          <p:nvPr/>
        </p:nvSpPr>
        <p:spPr bwMode="auto">
          <a:xfrm>
            <a:off x="1555750" y="1928813"/>
            <a:ext cx="5997575" cy="444500"/>
          </a:xfrm>
          <a:prstGeom prst="rect">
            <a:avLst/>
          </a:prstGeom>
          <a:solidFill>
            <a:schemeClr val="bg1"/>
          </a:solidFill>
          <a:ln w="28575">
            <a:solidFill>
              <a:schemeClr val="bg1">
                <a:lumMod val="85000"/>
              </a:schemeClr>
            </a:solidFill>
            <a:miter lim="800000"/>
            <a:headEnd/>
            <a:tailEnd/>
          </a:ln>
        </p:spPr>
        <p:txBody>
          <a:bodyPr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r" eaLnBrk="0" fontAlgn="base" hangingPunct="0">
              <a:spcBef>
                <a:spcPct val="0"/>
              </a:spcBef>
              <a:spcAft>
                <a:spcPct val="0"/>
              </a:spcAft>
              <a:defRPr sz="1600">
                <a:solidFill>
                  <a:schemeClr val="tx1"/>
                </a:solidFill>
                <a:latin typeface="Arial" panose="020B0604020202020204" pitchFamily="34" charset="0"/>
              </a:defRPr>
            </a:lvl6pPr>
            <a:lvl7pPr marL="2971800" indent="-228600" algn="r" eaLnBrk="0" fontAlgn="base" hangingPunct="0">
              <a:spcBef>
                <a:spcPct val="0"/>
              </a:spcBef>
              <a:spcAft>
                <a:spcPct val="0"/>
              </a:spcAft>
              <a:defRPr sz="1600">
                <a:solidFill>
                  <a:schemeClr val="tx1"/>
                </a:solidFill>
                <a:latin typeface="Arial" panose="020B0604020202020204" pitchFamily="34" charset="0"/>
              </a:defRPr>
            </a:lvl7pPr>
            <a:lvl8pPr marL="3429000" indent="-228600" algn="r" eaLnBrk="0" fontAlgn="base" hangingPunct="0">
              <a:spcBef>
                <a:spcPct val="0"/>
              </a:spcBef>
              <a:spcAft>
                <a:spcPct val="0"/>
              </a:spcAft>
              <a:defRPr sz="1600">
                <a:solidFill>
                  <a:schemeClr val="tx1"/>
                </a:solidFill>
                <a:latin typeface="Arial" panose="020B0604020202020204" pitchFamily="34" charset="0"/>
              </a:defRPr>
            </a:lvl8pPr>
            <a:lvl9pPr marL="3886200" indent="-228600" algn="r" eaLnBrk="0" fontAlgn="base" hangingPunct="0">
              <a:spcBef>
                <a:spcPct val="0"/>
              </a:spcBef>
              <a:spcAft>
                <a:spcPct val="0"/>
              </a:spcAft>
              <a:defRPr sz="1600">
                <a:solidFill>
                  <a:schemeClr val="tx1"/>
                </a:solidFill>
                <a:latin typeface="Arial" panose="020B0604020202020204" pitchFamily="34" charset="0"/>
              </a:defRPr>
            </a:lvl9pPr>
          </a:lstStyle>
          <a:p>
            <a:pPr algn="ctr" eaLnBrk="1" fontAlgn="auto" hangingPunct="1">
              <a:spcBef>
                <a:spcPct val="20000"/>
              </a:spcBef>
              <a:spcAft>
                <a:spcPts val="0"/>
              </a:spcAft>
              <a:defRPr/>
            </a:pPr>
            <a:r>
              <a:rPr lang="es-ES" sz="1200" dirty="0">
                <a:solidFill>
                  <a:prstClr val="black">
                    <a:lumMod val="65000"/>
                    <a:lumOff val="35000"/>
                  </a:prstClr>
                </a:solidFill>
                <a:latin typeface="Verdana" panose="020B0604030504040204" pitchFamily="34" charset="0"/>
              </a:rPr>
              <a:t>Ciudadanía, grupos de interés y especialistas: debate y consulta</a:t>
            </a:r>
          </a:p>
        </p:txBody>
      </p:sp>
      <p:sp>
        <p:nvSpPr>
          <p:cNvPr id="18" name="Rectangle 15">
            <a:extLst>
              <a:ext uri="{FF2B5EF4-FFF2-40B4-BE49-F238E27FC236}">
                <a16:creationId xmlns:a16="http://schemas.microsoft.com/office/drawing/2014/main" id="{167FB665-AA31-42A7-8DCB-443D63828220}"/>
              </a:ext>
            </a:extLst>
          </p:cNvPr>
          <p:cNvSpPr>
            <a:spLocks noChangeArrowheads="1"/>
          </p:cNvSpPr>
          <p:nvPr/>
        </p:nvSpPr>
        <p:spPr bwMode="auto">
          <a:xfrm>
            <a:off x="1555750" y="2732088"/>
            <a:ext cx="5997575" cy="444500"/>
          </a:xfrm>
          <a:prstGeom prst="rect">
            <a:avLst/>
          </a:prstGeom>
          <a:solidFill>
            <a:schemeClr val="bg1"/>
          </a:solidFill>
          <a:ln w="28575">
            <a:solidFill>
              <a:schemeClr val="bg1">
                <a:lumMod val="85000"/>
              </a:schemeClr>
            </a:solidFill>
            <a:miter lim="800000"/>
            <a:headEnd/>
            <a:tailEnd/>
          </a:ln>
        </p:spPr>
        <p:txBody>
          <a:bodyPr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r" eaLnBrk="0" fontAlgn="base" hangingPunct="0">
              <a:spcBef>
                <a:spcPct val="0"/>
              </a:spcBef>
              <a:spcAft>
                <a:spcPct val="0"/>
              </a:spcAft>
              <a:defRPr sz="1600">
                <a:solidFill>
                  <a:schemeClr val="tx1"/>
                </a:solidFill>
                <a:latin typeface="Arial" panose="020B0604020202020204" pitchFamily="34" charset="0"/>
              </a:defRPr>
            </a:lvl6pPr>
            <a:lvl7pPr marL="2971800" indent="-228600" algn="r" eaLnBrk="0" fontAlgn="base" hangingPunct="0">
              <a:spcBef>
                <a:spcPct val="0"/>
              </a:spcBef>
              <a:spcAft>
                <a:spcPct val="0"/>
              </a:spcAft>
              <a:defRPr sz="1600">
                <a:solidFill>
                  <a:schemeClr val="tx1"/>
                </a:solidFill>
                <a:latin typeface="Arial" panose="020B0604020202020204" pitchFamily="34" charset="0"/>
              </a:defRPr>
            </a:lvl7pPr>
            <a:lvl8pPr marL="3429000" indent="-228600" algn="r" eaLnBrk="0" fontAlgn="base" hangingPunct="0">
              <a:spcBef>
                <a:spcPct val="0"/>
              </a:spcBef>
              <a:spcAft>
                <a:spcPct val="0"/>
              </a:spcAft>
              <a:defRPr sz="1600">
                <a:solidFill>
                  <a:schemeClr val="tx1"/>
                </a:solidFill>
                <a:latin typeface="Arial" panose="020B0604020202020204" pitchFamily="34" charset="0"/>
              </a:defRPr>
            </a:lvl8pPr>
            <a:lvl9pPr marL="3886200" indent="-228600" algn="r"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spcBef>
                <a:spcPct val="20000"/>
              </a:spcBef>
              <a:defRPr/>
            </a:pPr>
            <a:r>
              <a:rPr lang="es-ES" sz="1200" dirty="0">
                <a:solidFill>
                  <a:prstClr val="black">
                    <a:lumMod val="65000"/>
                    <a:lumOff val="35000"/>
                  </a:prstClr>
                </a:solidFill>
                <a:latin typeface="Verdana" panose="020B0604030504040204" pitchFamily="34" charset="0"/>
              </a:rPr>
              <a:t>Comisión: presentación de propuesta oficial</a:t>
            </a:r>
          </a:p>
        </p:txBody>
      </p:sp>
      <p:sp>
        <p:nvSpPr>
          <p:cNvPr id="19" name="Rectangle 15">
            <a:extLst>
              <a:ext uri="{FF2B5EF4-FFF2-40B4-BE49-F238E27FC236}">
                <a16:creationId xmlns:a16="http://schemas.microsoft.com/office/drawing/2014/main" id="{2377D900-21B6-4F31-9E4A-C62163283020}"/>
              </a:ext>
            </a:extLst>
          </p:cNvPr>
          <p:cNvSpPr>
            <a:spLocks noChangeArrowheads="1"/>
          </p:cNvSpPr>
          <p:nvPr/>
        </p:nvSpPr>
        <p:spPr bwMode="auto">
          <a:xfrm>
            <a:off x="1568450" y="3543300"/>
            <a:ext cx="5995988" cy="446088"/>
          </a:xfrm>
          <a:prstGeom prst="rect">
            <a:avLst/>
          </a:prstGeom>
          <a:solidFill>
            <a:schemeClr val="bg1"/>
          </a:solidFill>
          <a:ln w="28575">
            <a:solidFill>
              <a:schemeClr val="bg1">
                <a:lumMod val="85000"/>
              </a:schemeClr>
            </a:solidFill>
            <a:miter lim="800000"/>
            <a:headEnd/>
            <a:tailEnd/>
          </a:ln>
        </p:spPr>
        <p:txBody>
          <a:bodyPr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r" eaLnBrk="0" fontAlgn="base" hangingPunct="0">
              <a:spcBef>
                <a:spcPct val="0"/>
              </a:spcBef>
              <a:spcAft>
                <a:spcPct val="0"/>
              </a:spcAft>
              <a:defRPr sz="1600">
                <a:solidFill>
                  <a:schemeClr val="tx1"/>
                </a:solidFill>
                <a:latin typeface="Arial" panose="020B0604020202020204" pitchFamily="34" charset="0"/>
              </a:defRPr>
            </a:lvl6pPr>
            <a:lvl7pPr marL="2971800" indent="-228600" algn="r" eaLnBrk="0" fontAlgn="base" hangingPunct="0">
              <a:spcBef>
                <a:spcPct val="0"/>
              </a:spcBef>
              <a:spcAft>
                <a:spcPct val="0"/>
              </a:spcAft>
              <a:defRPr sz="1600">
                <a:solidFill>
                  <a:schemeClr val="tx1"/>
                </a:solidFill>
                <a:latin typeface="Arial" panose="020B0604020202020204" pitchFamily="34" charset="0"/>
              </a:defRPr>
            </a:lvl7pPr>
            <a:lvl8pPr marL="3429000" indent="-228600" algn="r" eaLnBrk="0" fontAlgn="base" hangingPunct="0">
              <a:spcBef>
                <a:spcPct val="0"/>
              </a:spcBef>
              <a:spcAft>
                <a:spcPct val="0"/>
              </a:spcAft>
              <a:defRPr sz="1600">
                <a:solidFill>
                  <a:schemeClr val="tx1"/>
                </a:solidFill>
                <a:latin typeface="Arial" panose="020B0604020202020204" pitchFamily="34" charset="0"/>
              </a:defRPr>
            </a:lvl8pPr>
            <a:lvl9pPr marL="3886200" indent="-228600" algn="r"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spcBef>
                <a:spcPct val="20000"/>
              </a:spcBef>
              <a:defRPr/>
            </a:pPr>
            <a:r>
              <a:rPr lang="es-ES" sz="1200" dirty="0">
                <a:solidFill>
                  <a:prstClr val="black">
                    <a:lumMod val="65000"/>
                    <a:lumOff val="35000"/>
                  </a:prstClr>
                </a:solidFill>
                <a:latin typeface="Verdana" panose="020B0604030504040204" pitchFamily="34" charset="0"/>
              </a:rPr>
              <a:t>Parlamento y Consejo de Ministros: decisión conjunta</a:t>
            </a:r>
          </a:p>
        </p:txBody>
      </p:sp>
      <p:sp>
        <p:nvSpPr>
          <p:cNvPr id="20" name="Rectangle 15">
            <a:extLst>
              <a:ext uri="{FF2B5EF4-FFF2-40B4-BE49-F238E27FC236}">
                <a16:creationId xmlns:a16="http://schemas.microsoft.com/office/drawing/2014/main" id="{CB4A465B-E03F-428B-B4FA-E16101306013}"/>
              </a:ext>
            </a:extLst>
          </p:cNvPr>
          <p:cNvSpPr>
            <a:spLocks noChangeArrowheads="1"/>
          </p:cNvSpPr>
          <p:nvPr/>
        </p:nvSpPr>
        <p:spPr bwMode="auto">
          <a:xfrm>
            <a:off x="1571625" y="4381500"/>
            <a:ext cx="5995988" cy="446088"/>
          </a:xfrm>
          <a:prstGeom prst="rect">
            <a:avLst/>
          </a:prstGeom>
          <a:solidFill>
            <a:schemeClr val="bg1"/>
          </a:solidFill>
          <a:ln w="28575">
            <a:solidFill>
              <a:schemeClr val="bg1">
                <a:lumMod val="85000"/>
              </a:schemeClr>
            </a:solidFill>
            <a:miter lim="800000"/>
            <a:headEnd/>
            <a:tailEnd/>
          </a:ln>
        </p:spPr>
        <p:txBody>
          <a:bodyPr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r" eaLnBrk="0" fontAlgn="base" hangingPunct="0">
              <a:spcBef>
                <a:spcPct val="0"/>
              </a:spcBef>
              <a:spcAft>
                <a:spcPct val="0"/>
              </a:spcAft>
              <a:defRPr sz="1600">
                <a:solidFill>
                  <a:schemeClr val="tx1"/>
                </a:solidFill>
                <a:latin typeface="Arial" panose="020B0604020202020204" pitchFamily="34" charset="0"/>
              </a:defRPr>
            </a:lvl6pPr>
            <a:lvl7pPr marL="2971800" indent="-228600" algn="r" eaLnBrk="0" fontAlgn="base" hangingPunct="0">
              <a:spcBef>
                <a:spcPct val="0"/>
              </a:spcBef>
              <a:spcAft>
                <a:spcPct val="0"/>
              </a:spcAft>
              <a:defRPr sz="1600">
                <a:solidFill>
                  <a:schemeClr val="tx1"/>
                </a:solidFill>
                <a:latin typeface="Arial" panose="020B0604020202020204" pitchFamily="34" charset="0"/>
              </a:defRPr>
            </a:lvl7pPr>
            <a:lvl8pPr marL="3429000" indent="-228600" algn="r" eaLnBrk="0" fontAlgn="base" hangingPunct="0">
              <a:spcBef>
                <a:spcPct val="0"/>
              </a:spcBef>
              <a:spcAft>
                <a:spcPct val="0"/>
              </a:spcAft>
              <a:defRPr sz="1600">
                <a:solidFill>
                  <a:schemeClr val="tx1"/>
                </a:solidFill>
                <a:latin typeface="Arial" panose="020B0604020202020204" pitchFamily="34" charset="0"/>
              </a:defRPr>
            </a:lvl8pPr>
            <a:lvl9pPr marL="3886200" indent="-228600" algn="r"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spcBef>
                <a:spcPct val="20000"/>
              </a:spcBef>
              <a:defRPr/>
            </a:pPr>
            <a:r>
              <a:rPr lang="es-ES" sz="1200" dirty="0">
                <a:solidFill>
                  <a:prstClr val="black">
                    <a:lumMod val="65000"/>
                    <a:lumOff val="35000"/>
                  </a:prstClr>
                </a:solidFill>
                <a:latin typeface="Verdana" panose="020B0604030504040204" pitchFamily="34" charset="0"/>
              </a:rPr>
              <a:t>Autoridades nacionales o locales: aplicación</a:t>
            </a:r>
          </a:p>
        </p:txBody>
      </p:sp>
      <p:sp>
        <p:nvSpPr>
          <p:cNvPr id="21" name="Rectangle 15">
            <a:extLst>
              <a:ext uri="{FF2B5EF4-FFF2-40B4-BE49-F238E27FC236}">
                <a16:creationId xmlns:a16="http://schemas.microsoft.com/office/drawing/2014/main" id="{2ED3C624-8FC9-4C7C-99C6-C1E10BD13D26}"/>
              </a:ext>
            </a:extLst>
          </p:cNvPr>
          <p:cNvSpPr>
            <a:spLocks noChangeArrowheads="1"/>
          </p:cNvSpPr>
          <p:nvPr/>
        </p:nvSpPr>
        <p:spPr bwMode="auto">
          <a:xfrm>
            <a:off x="1587500" y="5213350"/>
            <a:ext cx="5995988" cy="444500"/>
          </a:xfrm>
          <a:prstGeom prst="rect">
            <a:avLst/>
          </a:prstGeom>
          <a:solidFill>
            <a:schemeClr val="bg1"/>
          </a:solidFill>
          <a:ln w="28575">
            <a:solidFill>
              <a:schemeClr val="bg1">
                <a:lumMod val="85000"/>
              </a:schemeClr>
            </a:solidFill>
            <a:miter lim="800000"/>
            <a:headEnd/>
            <a:tailEnd/>
          </a:ln>
        </p:spPr>
        <p:txBody>
          <a:bodyPr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r" eaLnBrk="0" fontAlgn="base" hangingPunct="0">
              <a:spcBef>
                <a:spcPct val="0"/>
              </a:spcBef>
              <a:spcAft>
                <a:spcPct val="0"/>
              </a:spcAft>
              <a:defRPr sz="1600">
                <a:solidFill>
                  <a:schemeClr val="tx1"/>
                </a:solidFill>
                <a:latin typeface="Arial" panose="020B0604020202020204" pitchFamily="34" charset="0"/>
              </a:defRPr>
            </a:lvl6pPr>
            <a:lvl7pPr marL="2971800" indent="-228600" algn="r" eaLnBrk="0" fontAlgn="base" hangingPunct="0">
              <a:spcBef>
                <a:spcPct val="0"/>
              </a:spcBef>
              <a:spcAft>
                <a:spcPct val="0"/>
              </a:spcAft>
              <a:defRPr sz="1600">
                <a:solidFill>
                  <a:schemeClr val="tx1"/>
                </a:solidFill>
                <a:latin typeface="Arial" panose="020B0604020202020204" pitchFamily="34" charset="0"/>
              </a:defRPr>
            </a:lvl7pPr>
            <a:lvl8pPr marL="3429000" indent="-228600" algn="r" eaLnBrk="0" fontAlgn="base" hangingPunct="0">
              <a:spcBef>
                <a:spcPct val="0"/>
              </a:spcBef>
              <a:spcAft>
                <a:spcPct val="0"/>
              </a:spcAft>
              <a:defRPr sz="1600">
                <a:solidFill>
                  <a:schemeClr val="tx1"/>
                </a:solidFill>
                <a:latin typeface="Arial" panose="020B0604020202020204" pitchFamily="34" charset="0"/>
              </a:defRPr>
            </a:lvl8pPr>
            <a:lvl9pPr marL="3886200" indent="-228600" algn="r"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spcBef>
                <a:spcPct val="20000"/>
              </a:spcBef>
              <a:defRPr/>
            </a:pPr>
            <a:r>
              <a:rPr lang="es-ES" sz="1200" dirty="0">
                <a:solidFill>
                  <a:prstClr val="black">
                    <a:lumMod val="65000"/>
                    <a:lumOff val="35000"/>
                  </a:prstClr>
                </a:solidFill>
                <a:latin typeface="Verdana" panose="020B0604030504040204" pitchFamily="34" charset="0"/>
              </a:rPr>
              <a:t>Comisión y Tribunal de Justicia: seguimiento de la aplicación</a:t>
            </a:r>
          </a:p>
        </p:txBody>
      </p:sp>
      <p:sp>
        <p:nvSpPr>
          <p:cNvPr id="2" name="Down Arrow 1">
            <a:extLst>
              <a:ext uri="{FF2B5EF4-FFF2-40B4-BE49-F238E27FC236}">
                <a16:creationId xmlns:a16="http://schemas.microsoft.com/office/drawing/2014/main" id="{95586D8A-CA5A-45DA-B172-C47D9B2714FE}"/>
              </a:ext>
            </a:extLst>
          </p:cNvPr>
          <p:cNvSpPr/>
          <p:nvPr/>
        </p:nvSpPr>
        <p:spPr>
          <a:xfrm>
            <a:off x="4364038" y="2471738"/>
            <a:ext cx="107950" cy="190500"/>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BE">
              <a:solidFill>
                <a:srgbClr val="00B0F0"/>
              </a:solidFill>
            </a:endParaRPr>
          </a:p>
        </p:txBody>
      </p:sp>
      <p:sp>
        <p:nvSpPr>
          <p:cNvPr id="22" name="Down Arrow 21">
            <a:extLst>
              <a:ext uri="{FF2B5EF4-FFF2-40B4-BE49-F238E27FC236}">
                <a16:creationId xmlns:a16="http://schemas.microsoft.com/office/drawing/2014/main" id="{6179D3EB-9F2B-4D1A-9BA4-BF9E15C30810}"/>
              </a:ext>
            </a:extLst>
          </p:cNvPr>
          <p:cNvSpPr/>
          <p:nvPr/>
        </p:nvSpPr>
        <p:spPr>
          <a:xfrm>
            <a:off x="4362450" y="3276600"/>
            <a:ext cx="107950" cy="188913"/>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BE">
              <a:solidFill>
                <a:srgbClr val="00B0F0"/>
              </a:solidFill>
            </a:endParaRPr>
          </a:p>
        </p:txBody>
      </p:sp>
      <p:sp>
        <p:nvSpPr>
          <p:cNvPr id="23" name="Down Arrow 22">
            <a:extLst>
              <a:ext uri="{FF2B5EF4-FFF2-40B4-BE49-F238E27FC236}">
                <a16:creationId xmlns:a16="http://schemas.microsoft.com/office/drawing/2014/main" id="{53DB0E8C-F3EE-4BD2-8C2E-753AAA64D697}"/>
              </a:ext>
            </a:extLst>
          </p:cNvPr>
          <p:cNvSpPr/>
          <p:nvPr/>
        </p:nvSpPr>
        <p:spPr>
          <a:xfrm>
            <a:off x="4360863" y="4116388"/>
            <a:ext cx="107950" cy="190500"/>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BE">
              <a:solidFill>
                <a:srgbClr val="00B0F0"/>
              </a:solidFill>
            </a:endParaRPr>
          </a:p>
        </p:txBody>
      </p:sp>
      <p:sp>
        <p:nvSpPr>
          <p:cNvPr id="24" name="Down Arrow 23">
            <a:extLst>
              <a:ext uri="{FF2B5EF4-FFF2-40B4-BE49-F238E27FC236}">
                <a16:creationId xmlns:a16="http://schemas.microsoft.com/office/drawing/2014/main" id="{0B6A46A7-7F48-4093-ABFA-047B3A07FB07}"/>
              </a:ext>
            </a:extLst>
          </p:cNvPr>
          <p:cNvSpPr/>
          <p:nvPr/>
        </p:nvSpPr>
        <p:spPr>
          <a:xfrm>
            <a:off x="4359275" y="4938713"/>
            <a:ext cx="107950" cy="190500"/>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BE">
              <a:solidFill>
                <a:srgbClr val="00B0F0"/>
              </a:solidFill>
            </a:endParaRPr>
          </a:p>
        </p:txBody>
      </p:sp>
      <p:pic>
        <p:nvPicPr>
          <p:cNvPr id="75788" name="Picture 17">
            <a:extLst>
              <a:ext uri="{FF2B5EF4-FFF2-40B4-BE49-F238E27FC236}">
                <a16:creationId xmlns:a16="http://schemas.microsoft.com/office/drawing/2014/main" id="{64189F4F-65DC-45A4-AFD0-97F31E19B6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6500" y="2470150"/>
            <a:ext cx="762000"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5789" name="Picture 2">
            <a:extLst>
              <a:ext uri="{FF2B5EF4-FFF2-40B4-BE49-F238E27FC236}">
                <a16:creationId xmlns:a16="http://schemas.microsoft.com/office/drawing/2014/main" id="{6EEB7DC3-CFDA-43D7-BDE9-6112E45DEE3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4275" y="3511550"/>
            <a:ext cx="881063"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90" name="Picture 17">
            <a:extLst>
              <a:ext uri="{FF2B5EF4-FFF2-40B4-BE49-F238E27FC236}">
                <a16:creationId xmlns:a16="http://schemas.microsoft.com/office/drawing/2014/main" id="{FA5F51B6-7E2E-4955-B9E7-E6D1ED1AF9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6500" y="5187950"/>
            <a:ext cx="762000"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5791" name="Picture 12">
            <a:extLst>
              <a:ext uri="{FF2B5EF4-FFF2-40B4-BE49-F238E27FC236}">
                <a16:creationId xmlns:a16="http://schemas.microsoft.com/office/drawing/2014/main" id="{F0DD863F-5C5B-44C2-B4EC-0F670AF1AC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8188" y="4983163"/>
            <a:ext cx="690562" cy="692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8850" name="Rectangle 3">
            <a:extLst>
              <a:ext uri="{FF2B5EF4-FFF2-40B4-BE49-F238E27FC236}">
                <a16:creationId xmlns:a16="http://schemas.microsoft.com/office/drawing/2014/main" id="{A4668847-6C02-460E-B882-648BB7455439}"/>
              </a:ext>
            </a:extLst>
          </p:cNvPr>
          <p:cNvSpPr>
            <a:spLocks noChangeArrowheads="1"/>
          </p:cNvSpPr>
          <p:nvPr/>
        </p:nvSpPr>
        <p:spPr bwMode="auto">
          <a:xfrm>
            <a:off x="525463" y="206375"/>
            <a:ext cx="71008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r>
              <a:rPr lang="es-ES" altLang="nl-BE" sz="2000" b="0">
                <a:solidFill>
                  <a:schemeClr val="bg1"/>
                </a:solidFill>
                <a:ea typeface="Verdana" panose="020B0604030504040204" pitchFamily="34" charset="0"/>
                <a:cs typeface="Verdana" panose="020B0604030504040204" pitchFamily="34" charset="0"/>
              </a:rPr>
              <a:t>Consejo de Ministros, la voz de los Estados miembros</a:t>
            </a:r>
          </a:p>
        </p:txBody>
      </p:sp>
      <p:pic>
        <p:nvPicPr>
          <p:cNvPr id="78851" name="Picture 1">
            <a:extLst>
              <a:ext uri="{FF2B5EF4-FFF2-40B4-BE49-F238E27FC236}">
                <a16:creationId xmlns:a16="http://schemas.microsoft.com/office/drawing/2014/main" id="{56EC52CB-4C34-4017-BAF8-159DD1C3A0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2333344" y="3429000"/>
            <a:ext cx="4477311" cy="298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Rectangle 4">
            <a:extLst>
              <a:ext uri="{FF2B5EF4-FFF2-40B4-BE49-F238E27FC236}">
                <a16:creationId xmlns:a16="http://schemas.microsoft.com/office/drawing/2014/main" id="{A3581A28-3CC6-422D-823A-5A66C3B8B8DD}"/>
              </a:ext>
            </a:extLst>
          </p:cNvPr>
          <p:cNvSpPr>
            <a:spLocks noChangeArrowheads="1"/>
          </p:cNvSpPr>
          <p:nvPr/>
        </p:nvSpPr>
        <p:spPr bwMode="auto">
          <a:xfrm>
            <a:off x="1476375" y="1501775"/>
            <a:ext cx="6440488" cy="205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50000"/>
              </a:lnSpc>
              <a:spcBef>
                <a:spcPct val="0"/>
              </a:spcBef>
            </a:pPr>
            <a:r>
              <a:rPr lang="es-ES" altLang="nl-BE" sz="1500" b="0">
                <a:solidFill>
                  <a:srgbClr val="595959"/>
                </a:solidFill>
              </a:rPr>
              <a:t>Un ministro de cada país de la UE</a:t>
            </a:r>
          </a:p>
          <a:p>
            <a:pPr eaLnBrk="1" hangingPunct="1">
              <a:lnSpc>
                <a:spcPct val="150000"/>
              </a:lnSpc>
              <a:spcBef>
                <a:spcPct val="0"/>
              </a:spcBef>
            </a:pPr>
            <a:r>
              <a:rPr lang="en-US" altLang="nl-BE" sz="1500" b="0">
                <a:solidFill>
                  <a:srgbClr val="595959"/>
                </a:solidFill>
              </a:rPr>
              <a:t>Presidencia semestral rotatoria</a:t>
            </a:r>
          </a:p>
          <a:p>
            <a:pPr eaLnBrk="1" hangingPunct="1">
              <a:lnSpc>
                <a:spcPct val="150000"/>
              </a:lnSpc>
              <a:spcBef>
                <a:spcPct val="0"/>
              </a:spcBef>
            </a:pPr>
            <a:r>
              <a:rPr lang="es-ES" altLang="nl-BE" sz="1500" b="0">
                <a:solidFill>
                  <a:srgbClr val="595959"/>
                </a:solidFill>
              </a:rPr>
              <a:t>Aprobación de la legislación y el presupuesto de la UE junto con el Parlamento</a:t>
            </a:r>
          </a:p>
          <a:p>
            <a:pPr eaLnBrk="1" hangingPunct="1">
              <a:lnSpc>
                <a:spcPct val="150000"/>
              </a:lnSpc>
              <a:spcBef>
                <a:spcPct val="0"/>
              </a:spcBef>
            </a:pPr>
            <a:r>
              <a:rPr lang="es-ES" altLang="nl-BE" sz="1500" b="0">
                <a:solidFill>
                  <a:srgbClr val="595959"/>
                </a:solidFill>
              </a:rPr>
              <a:t>Gestión de la Política Exterior y de Seguridad Común</a:t>
            </a:r>
          </a:p>
          <a:p>
            <a:pPr eaLnBrk="1" hangingPunct="1">
              <a:spcBef>
                <a:spcPct val="0"/>
              </a:spcBef>
            </a:pPr>
            <a:endParaRPr lang="en-US" altLang="en-US" sz="1500" b="0">
              <a:solidFill>
                <a:srgbClr val="595959"/>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a:extLst>
              <a:ext uri="{FF2B5EF4-FFF2-40B4-BE49-F238E27FC236}">
                <a16:creationId xmlns:a16="http://schemas.microsoft.com/office/drawing/2014/main" id="{D6725A21-CA08-4A33-94E4-6EFEF328D409}"/>
              </a:ext>
            </a:extLst>
          </p:cNvPr>
          <p:cNvSpPr>
            <a:spLocks noGrp="1"/>
          </p:cNvSpPr>
          <p:nvPr>
            <p:ph type="title"/>
          </p:nvPr>
        </p:nvSpPr>
        <p:spPr>
          <a:xfrm>
            <a:off x="628650" y="0"/>
            <a:ext cx="7886700" cy="723900"/>
          </a:xfrm>
        </p:spPr>
        <p:txBody>
          <a:bodyPr/>
          <a:lstStyle/>
          <a:p>
            <a:pPr eaLnBrk="1" hangingPunct="1"/>
            <a:r>
              <a:rPr lang="es-ES" altLang="nl-BE" sz="2000">
                <a:solidFill>
                  <a:schemeClr val="bg1"/>
                </a:solidFill>
                <a:latin typeface="Verdana" panose="020B0604030504040204" pitchFamily="34" charset="0"/>
                <a:ea typeface="Verdana" panose="020B0604030504040204" pitchFamily="34" charset="0"/>
                <a:cs typeface="Verdana" panose="020B0604030504040204" pitchFamily="34" charset="0"/>
              </a:rPr>
              <a:t>Consejo de Ministros - Cómo votan</a:t>
            </a:r>
            <a:endParaRPr lang="nl-BE" altLang="nl-BE" sz="200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0899" name="Content Placeholder 2">
            <a:extLst>
              <a:ext uri="{FF2B5EF4-FFF2-40B4-BE49-F238E27FC236}">
                <a16:creationId xmlns:a16="http://schemas.microsoft.com/office/drawing/2014/main" id="{739D89C4-A0A4-4421-9C26-D025100DF185}"/>
              </a:ext>
            </a:extLst>
          </p:cNvPr>
          <p:cNvSpPr>
            <a:spLocks noGrp="1"/>
          </p:cNvSpPr>
          <p:nvPr>
            <p:ph sz="half" idx="2"/>
          </p:nvPr>
        </p:nvSpPr>
        <p:spPr>
          <a:xfrm>
            <a:off x="1620838" y="1295400"/>
            <a:ext cx="6662737" cy="4351338"/>
          </a:xfrm>
        </p:spPr>
        <p:txBody>
          <a:bodyPr/>
          <a:lstStyle/>
          <a:p>
            <a:endParaRPr lang="en-GB" altLang="en-US" sz="1500" dirty="0">
              <a:latin typeface="Verdana" panose="020B0604030504040204" pitchFamily="34" charset="0"/>
              <a:ea typeface="Verdana" panose="020B0604030504040204" pitchFamily="34" charset="0"/>
              <a:cs typeface="Verdana" panose="020B0604030504040204" pitchFamily="34" charset="0"/>
            </a:endParaRPr>
          </a:p>
          <a:p>
            <a:endParaRPr lang="en-GB" altLang="en-US" sz="1500" dirty="0">
              <a:latin typeface="Verdana" panose="020B0604030504040204" pitchFamily="34" charset="0"/>
              <a:ea typeface="Verdana" panose="020B0604030504040204" pitchFamily="34" charset="0"/>
              <a:cs typeface="Verdana" panose="020B0604030504040204" pitchFamily="34" charset="0"/>
            </a:endParaRPr>
          </a:p>
          <a:p>
            <a:pPr>
              <a:buFont typeface="Arial" panose="020B0604020202020204" pitchFamily="34" charset="0"/>
              <a:buNone/>
            </a:pPr>
            <a:r>
              <a:rPr lang="es-ES" altLang="en-US" sz="1800" dirty="0">
                <a:solidFill>
                  <a:srgbClr val="359AC2"/>
                </a:solidFill>
                <a:latin typeface="Verdana" panose="020B0604030504040204" pitchFamily="34" charset="0"/>
                <a:ea typeface="Verdana" panose="020B0604030504040204" pitchFamily="34" charset="0"/>
                <a:cs typeface="Verdana" panose="020B0604030504040204" pitchFamily="34" charset="0"/>
              </a:rPr>
              <a:t>La mayoría de las decisiones del Consejo se toman por «</a:t>
            </a:r>
            <a:r>
              <a:rPr lang="es-ES" altLang="en-US" sz="1800" b="1" dirty="0">
                <a:solidFill>
                  <a:srgbClr val="359AC2"/>
                </a:solidFill>
                <a:latin typeface="Verdana" panose="020B0604030504040204" pitchFamily="34" charset="0"/>
                <a:ea typeface="Verdana" panose="020B0604030504040204" pitchFamily="34" charset="0"/>
                <a:cs typeface="Verdana" panose="020B0604030504040204" pitchFamily="34" charset="0"/>
              </a:rPr>
              <a:t>doble</a:t>
            </a:r>
            <a:r>
              <a:rPr lang="es-ES" altLang="en-US" sz="1800" dirty="0">
                <a:solidFill>
                  <a:srgbClr val="359AC2"/>
                </a:solidFill>
                <a:latin typeface="Verdana" panose="020B0604030504040204" pitchFamily="34" charset="0"/>
                <a:ea typeface="Verdana" panose="020B0604030504040204" pitchFamily="34" charset="0"/>
                <a:cs typeface="Verdana" panose="020B0604030504040204" pitchFamily="34" charset="0"/>
              </a:rPr>
              <a:t> </a:t>
            </a:r>
            <a:r>
              <a:rPr lang="es-ES" altLang="en-US" sz="1800" b="1" dirty="0">
                <a:solidFill>
                  <a:srgbClr val="359AC2"/>
                </a:solidFill>
                <a:latin typeface="Verdana" panose="020B0604030504040204" pitchFamily="34" charset="0"/>
                <a:ea typeface="Verdana" panose="020B0604030504040204" pitchFamily="34" charset="0"/>
                <a:cs typeface="Verdana" panose="020B0604030504040204" pitchFamily="34" charset="0"/>
              </a:rPr>
              <a:t>mayoría</a:t>
            </a:r>
            <a:r>
              <a:rPr lang="es-ES" altLang="en-US" sz="1800" dirty="0">
                <a:solidFill>
                  <a:srgbClr val="359AC2"/>
                </a:solidFill>
                <a:latin typeface="Verdana" panose="020B0604030504040204" pitchFamily="34" charset="0"/>
                <a:ea typeface="Verdana" panose="020B0604030504040204" pitchFamily="34" charset="0"/>
                <a:cs typeface="Verdana" panose="020B0604030504040204" pitchFamily="34" charset="0"/>
              </a:rPr>
              <a:t>». </a:t>
            </a:r>
          </a:p>
          <a:p>
            <a:pPr>
              <a:buFont typeface="Arial" panose="020B0604020202020204" pitchFamily="34" charset="0"/>
              <a:buNone/>
            </a:pPr>
            <a:endParaRPr lang="en-GB" altLang="en-US" sz="1800" dirty="0">
              <a:latin typeface="Verdana" panose="020B0604030504040204" pitchFamily="34" charset="0"/>
              <a:ea typeface="Verdana" panose="020B0604030504040204" pitchFamily="34" charset="0"/>
              <a:cs typeface="Verdana" panose="020B0604030504040204" pitchFamily="34" charset="0"/>
            </a:endParaRPr>
          </a:p>
          <a:p>
            <a:pPr>
              <a:buFont typeface="Arial" panose="020B0604020202020204" pitchFamily="34" charset="0"/>
              <a:buNone/>
            </a:pPr>
            <a:r>
              <a:rPr lang="es-ES" altLang="en-US" sz="1600" dirty="0">
                <a:solidFill>
                  <a:srgbClr val="595959"/>
                </a:solidFill>
                <a:latin typeface="Verdana" panose="020B0604030504040204" pitchFamily="34" charset="0"/>
              </a:rPr>
              <a:t>Una decisión debe estar refrendada por al menos:</a:t>
            </a:r>
          </a:p>
          <a:p>
            <a:pPr>
              <a:buFont typeface="Arial" panose="020B0604020202020204" pitchFamily="34" charset="0"/>
              <a:buNone/>
            </a:pPr>
            <a:endParaRPr lang="en-GB" altLang="en-US" sz="1600" dirty="0">
              <a:solidFill>
                <a:srgbClr val="595959"/>
              </a:solidFill>
              <a:latin typeface="Verdana" panose="020B0604030504040204" pitchFamily="34" charset="0"/>
            </a:endParaRPr>
          </a:p>
          <a:p>
            <a:pPr>
              <a:buFont typeface="Arial" panose="020B0604020202020204" pitchFamily="34" charset="0"/>
              <a:buNone/>
            </a:pPr>
            <a:r>
              <a:rPr lang="en-GB" altLang="en-US" sz="1600" dirty="0">
                <a:solidFill>
                  <a:srgbClr val="595959"/>
                </a:solidFill>
                <a:latin typeface="Verdana" panose="020B0604030504040204" pitchFamily="34" charset="0"/>
              </a:rPr>
              <a:t>•	</a:t>
            </a:r>
            <a:r>
              <a:rPr lang="es-ES" altLang="en-US" sz="1600" dirty="0">
                <a:solidFill>
                  <a:srgbClr val="595959"/>
                </a:solidFill>
                <a:latin typeface="Verdana" panose="020B0604030504040204" pitchFamily="34" charset="0"/>
              </a:rPr>
              <a:t>55 % de los Estados miembros</a:t>
            </a:r>
            <a:endParaRPr lang="en-GB" altLang="en-US" sz="1600" dirty="0">
              <a:solidFill>
                <a:srgbClr val="595959"/>
              </a:solidFill>
              <a:latin typeface="Verdana" panose="020B0604030504040204" pitchFamily="34" charset="0"/>
            </a:endParaRPr>
          </a:p>
          <a:p>
            <a:pPr>
              <a:buFont typeface="Arial" panose="020B0604020202020204" pitchFamily="34" charset="0"/>
              <a:buNone/>
            </a:pPr>
            <a:r>
              <a:rPr lang="en-GB" altLang="en-US" sz="1600" dirty="0">
                <a:solidFill>
                  <a:srgbClr val="595959"/>
                </a:solidFill>
                <a:latin typeface="Verdana" panose="020B0604030504040204" pitchFamily="34" charset="0"/>
              </a:rPr>
              <a:t>•	</a:t>
            </a:r>
            <a:r>
              <a:rPr lang="es-ES" altLang="en-US" sz="1600" dirty="0">
                <a:solidFill>
                  <a:srgbClr val="595959"/>
                </a:solidFill>
                <a:latin typeface="Verdana" panose="020B0604030504040204" pitchFamily="34" charset="0"/>
              </a:rPr>
              <a:t>Estados miembros que representan el 65 % de la 	población de la UE</a:t>
            </a:r>
          </a:p>
          <a:p>
            <a:pPr>
              <a:buFont typeface="Arial" panose="020B0604020202020204" pitchFamily="34" charset="0"/>
              <a:buNone/>
            </a:pPr>
            <a:endParaRPr lang="en-GB" altLang="en-US" sz="1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91D63C9C-FD80-4765-B1B5-36B477CA354C}"/>
              </a:ext>
            </a:extLst>
          </p:cNvPr>
          <p:cNvSpPr>
            <a:spLocks noGrp="1" noChangeArrowheads="1"/>
          </p:cNvSpPr>
          <p:nvPr>
            <p:ph type="title"/>
          </p:nvPr>
        </p:nvSpPr>
        <p:spPr>
          <a:xfrm>
            <a:off x="457200" y="115888"/>
            <a:ext cx="7427913" cy="504825"/>
          </a:xfrm>
        </p:spPr>
        <p:txBody>
          <a:bodyPr/>
          <a:lstStyle/>
          <a:p>
            <a:pPr eaLnBrk="1" hangingPunct="1">
              <a:defRPr/>
            </a:pPr>
            <a:r>
              <a:rPr lang="es-ES" altLang="en-US" b="0" kern="1200" dirty="0"/>
              <a:t>La Cumbre del Consejo Europeo</a:t>
            </a:r>
            <a:endParaRPr lang="en-US" altLang="en-US" b="0" kern="1200" dirty="0"/>
          </a:p>
        </p:txBody>
      </p:sp>
      <p:sp>
        <p:nvSpPr>
          <p:cNvPr id="82947" name="Rectangle 4">
            <a:extLst>
              <a:ext uri="{FF2B5EF4-FFF2-40B4-BE49-F238E27FC236}">
                <a16:creationId xmlns:a16="http://schemas.microsoft.com/office/drawing/2014/main" id="{27FA80A6-319F-44DB-B436-A10DB675C7DB}"/>
              </a:ext>
            </a:extLst>
          </p:cNvPr>
          <p:cNvSpPr>
            <a:spLocks noChangeArrowheads="1"/>
          </p:cNvSpPr>
          <p:nvPr/>
        </p:nvSpPr>
        <p:spPr bwMode="auto">
          <a:xfrm>
            <a:off x="1457325" y="5278438"/>
            <a:ext cx="65913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171450" indent="-171450">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50000"/>
              </a:lnSpc>
              <a:spcBef>
                <a:spcPct val="0"/>
              </a:spcBef>
            </a:pPr>
            <a:r>
              <a:rPr lang="es-ES" altLang="en-US" sz="1500" b="0" dirty="0">
                <a:solidFill>
                  <a:srgbClr val="595959"/>
                </a:solidFill>
              </a:rPr>
              <a:t>Se reúne al menos cuatro veces al año</a:t>
            </a:r>
          </a:p>
          <a:p>
            <a:pPr eaLnBrk="1" hangingPunct="1">
              <a:lnSpc>
                <a:spcPct val="150000"/>
              </a:lnSpc>
              <a:spcBef>
                <a:spcPct val="0"/>
              </a:spcBef>
            </a:pPr>
            <a:r>
              <a:rPr lang="es-ES" altLang="en-US" sz="1500" b="0" dirty="0">
                <a:solidFill>
                  <a:srgbClr val="595959"/>
                </a:solidFill>
              </a:rPr>
              <a:t>Establece las directrices generales de las políticas de la UE</a:t>
            </a:r>
          </a:p>
          <a:p>
            <a:pPr eaLnBrk="1" hangingPunct="1">
              <a:lnSpc>
                <a:spcPct val="150000"/>
              </a:lnSpc>
              <a:spcBef>
                <a:spcPct val="0"/>
              </a:spcBef>
            </a:pPr>
            <a:r>
              <a:rPr lang="es-ES" altLang="en-US" sz="1500" b="0" dirty="0">
                <a:solidFill>
                  <a:srgbClr val="595959"/>
                </a:solidFill>
              </a:rPr>
              <a:t>Presidente: Charles Michel</a:t>
            </a:r>
          </a:p>
        </p:txBody>
      </p:sp>
      <p:sp>
        <p:nvSpPr>
          <p:cNvPr id="82948" name="Rectangle 4">
            <a:extLst>
              <a:ext uri="{FF2B5EF4-FFF2-40B4-BE49-F238E27FC236}">
                <a16:creationId xmlns:a16="http://schemas.microsoft.com/office/drawing/2014/main" id="{C3A909CE-F14B-462A-9584-C6C797B76E30}"/>
              </a:ext>
            </a:extLst>
          </p:cNvPr>
          <p:cNvSpPr>
            <a:spLocks noChangeArrowheads="1"/>
          </p:cNvSpPr>
          <p:nvPr/>
        </p:nvSpPr>
        <p:spPr bwMode="auto">
          <a:xfrm>
            <a:off x="955675" y="1176338"/>
            <a:ext cx="682625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n-US" sz="1800" b="0">
                <a:solidFill>
                  <a:srgbClr val="359AC2"/>
                </a:solidFill>
              </a:rPr>
              <a:t>Cumbre de los Jefes de Estado o de Gobierno de todos los países de la UE</a:t>
            </a:r>
            <a:endParaRPr lang="en-US" altLang="en-US" sz="1500">
              <a:solidFill>
                <a:srgbClr val="00B0F0"/>
              </a:solidFill>
            </a:endParaRPr>
          </a:p>
        </p:txBody>
      </p:sp>
      <p:pic>
        <p:nvPicPr>
          <p:cNvPr id="82949" name="Picture 2">
            <a:extLst>
              <a:ext uri="{FF2B5EF4-FFF2-40B4-BE49-F238E27FC236}">
                <a16:creationId xmlns:a16="http://schemas.microsoft.com/office/drawing/2014/main" id="{61ADD578-2DA2-4305-816F-4563955199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2288779" y="2093913"/>
            <a:ext cx="4850605" cy="323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4994" name="Rectangle 3">
            <a:extLst>
              <a:ext uri="{FF2B5EF4-FFF2-40B4-BE49-F238E27FC236}">
                <a16:creationId xmlns:a16="http://schemas.microsoft.com/office/drawing/2014/main" id="{2CEA1EB9-BE1C-4DC7-AE10-27D04AB23920}"/>
              </a:ext>
            </a:extLst>
          </p:cNvPr>
          <p:cNvSpPr>
            <a:spLocks noChangeArrowheads="1"/>
          </p:cNvSpPr>
          <p:nvPr/>
        </p:nvSpPr>
        <p:spPr bwMode="auto">
          <a:xfrm>
            <a:off x="300038" y="0"/>
            <a:ext cx="73421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n-US" sz="2000" b="0">
                <a:solidFill>
                  <a:srgbClr val="FFFFFF"/>
                </a:solidFill>
              </a:rPr>
              <a:t>Alto representante para Asuntos Exteriores y Política de Seguridad</a:t>
            </a:r>
          </a:p>
        </p:txBody>
      </p:sp>
      <p:sp>
        <p:nvSpPr>
          <p:cNvPr id="84995" name="Rectangle 4">
            <a:extLst>
              <a:ext uri="{FF2B5EF4-FFF2-40B4-BE49-F238E27FC236}">
                <a16:creationId xmlns:a16="http://schemas.microsoft.com/office/drawing/2014/main" id="{5DBD8CB8-69C9-470F-8890-6ADF7D3211D0}"/>
              </a:ext>
            </a:extLst>
          </p:cNvPr>
          <p:cNvSpPr>
            <a:spLocks noChangeArrowheads="1"/>
          </p:cNvSpPr>
          <p:nvPr/>
        </p:nvSpPr>
        <p:spPr bwMode="auto">
          <a:xfrm>
            <a:off x="1009650" y="2436813"/>
            <a:ext cx="4429125"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50000"/>
              </a:lnSpc>
              <a:spcBef>
                <a:spcPct val="0"/>
              </a:spcBef>
            </a:pPr>
            <a:r>
              <a:rPr lang="en-US" altLang="en-US" sz="1400" b="0">
                <a:solidFill>
                  <a:srgbClr val="595959"/>
                </a:solidFill>
              </a:rPr>
              <a:t>Doble función: </a:t>
            </a:r>
          </a:p>
          <a:p>
            <a:pPr lvl="1" eaLnBrk="1" hangingPunct="1">
              <a:lnSpc>
                <a:spcPct val="150000"/>
              </a:lnSpc>
              <a:spcBef>
                <a:spcPct val="0"/>
              </a:spcBef>
            </a:pPr>
            <a:r>
              <a:rPr lang="es-ES" altLang="en-US" sz="1400">
                <a:solidFill>
                  <a:srgbClr val="595959"/>
                </a:solidFill>
              </a:rPr>
              <a:t>preside las reuniones del Consejo de Asuntos Exteriores</a:t>
            </a:r>
          </a:p>
          <a:p>
            <a:pPr lvl="1" eaLnBrk="1" hangingPunct="1">
              <a:lnSpc>
                <a:spcPct val="150000"/>
              </a:lnSpc>
              <a:spcBef>
                <a:spcPct val="0"/>
              </a:spcBef>
            </a:pPr>
            <a:r>
              <a:rPr lang="es-ES" altLang="en-US" sz="1400">
                <a:solidFill>
                  <a:srgbClr val="595959"/>
                </a:solidFill>
              </a:rPr>
              <a:t>vicepresidente de la Comisión Europea</a:t>
            </a:r>
          </a:p>
          <a:p>
            <a:pPr eaLnBrk="1" hangingPunct="1">
              <a:lnSpc>
                <a:spcPct val="150000"/>
              </a:lnSpc>
              <a:spcBef>
                <a:spcPct val="0"/>
              </a:spcBef>
            </a:pPr>
            <a:r>
              <a:rPr lang="es-ES" altLang="en-US" sz="1400" b="0">
                <a:solidFill>
                  <a:srgbClr val="595959"/>
                </a:solidFill>
              </a:rPr>
              <a:t>Dirige la Política Exterior y de Seguridad Común</a:t>
            </a:r>
          </a:p>
          <a:p>
            <a:pPr eaLnBrk="1" hangingPunct="1">
              <a:lnSpc>
                <a:spcPct val="150000"/>
              </a:lnSpc>
              <a:spcBef>
                <a:spcPct val="0"/>
              </a:spcBef>
            </a:pPr>
            <a:r>
              <a:rPr lang="es-ES" altLang="en-US" sz="1400" b="0">
                <a:solidFill>
                  <a:srgbClr val="595959"/>
                </a:solidFill>
              </a:rPr>
              <a:t>Jefe del Servicio Europeo de Acción Exterior</a:t>
            </a:r>
          </a:p>
        </p:txBody>
      </p:sp>
      <p:sp>
        <p:nvSpPr>
          <p:cNvPr id="84996" name="Rectangle 6">
            <a:extLst>
              <a:ext uri="{FF2B5EF4-FFF2-40B4-BE49-F238E27FC236}">
                <a16:creationId xmlns:a16="http://schemas.microsoft.com/office/drawing/2014/main" id="{3323EA5B-72FB-4D77-A0D6-11E8F0CC2126}"/>
              </a:ext>
            </a:extLst>
          </p:cNvPr>
          <p:cNvSpPr>
            <a:spLocks noChangeArrowheads="1"/>
          </p:cNvSpPr>
          <p:nvPr/>
        </p:nvSpPr>
        <p:spPr bwMode="auto">
          <a:xfrm>
            <a:off x="1009650" y="1703388"/>
            <a:ext cx="5072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a:solidFill>
                  <a:srgbClr val="359AC2"/>
                </a:solidFill>
              </a:rPr>
              <a:t>Josep Borrell</a:t>
            </a:r>
          </a:p>
        </p:txBody>
      </p:sp>
      <p:pic>
        <p:nvPicPr>
          <p:cNvPr id="84997" name="Picture 1">
            <a:extLst>
              <a:ext uri="{FF2B5EF4-FFF2-40B4-BE49-F238E27FC236}">
                <a16:creationId xmlns:a16="http://schemas.microsoft.com/office/drawing/2014/main" id="{516F847C-255E-44E2-A8B2-51E0C5C477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1800" y="2538413"/>
            <a:ext cx="33210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7042" name="Rectangle 6">
            <a:extLst>
              <a:ext uri="{FF2B5EF4-FFF2-40B4-BE49-F238E27FC236}">
                <a16:creationId xmlns:a16="http://schemas.microsoft.com/office/drawing/2014/main" id="{D2B21436-B7C4-4961-9E89-D11A0BA3BF5D}"/>
              </a:ext>
            </a:extLst>
          </p:cNvPr>
          <p:cNvSpPr>
            <a:spLocks noChangeArrowheads="1"/>
          </p:cNvSpPr>
          <p:nvPr/>
        </p:nvSpPr>
        <p:spPr bwMode="auto">
          <a:xfrm>
            <a:off x="185738" y="115888"/>
            <a:ext cx="80295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n-US" sz="2000" b="0">
                <a:solidFill>
                  <a:srgbClr val="FFFFFF"/>
                </a:solidFill>
              </a:rPr>
              <a:t>La Comisión Europea: el interés común</a:t>
            </a:r>
            <a:endParaRPr lang="en-US" altLang="en-US" sz="2000" b="0">
              <a:solidFill>
                <a:srgbClr val="FFFFFF"/>
              </a:solidFill>
            </a:endParaRPr>
          </a:p>
        </p:txBody>
      </p:sp>
      <p:sp>
        <p:nvSpPr>
          <p:cNvPr id="87043" name="Rectangle 7">
            <a:extLst>
              <a:ext uri="{FF2B5EF4-FFF2-40B4-BE49-F238E27FC236}">
                <a16:creationId xmlns:a16="http://schemas.microsoft.com/office/drawing/2014/main" id="{1F2B7EE7-6411-41B3-94E0-6A27AB3643D2}"/>
              </a:ext>
            </a:extLst>
          </p:cNvPr>
          <p:cNvSpPr>
            <a:spLocks noChangeArrowheads="1"/>
          </p:cNvSpPr>
          <p:nvPr/>
        </p:nvSpPr>
        <p:spPr bwMode="auto">
          <a:xfrm>
            <a:off x="1500188" y="1858963"/>
            <a:ext cx="6451600" cy="215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50000"/>
              </a:lnSpc>
              <a:spcBef>
                <a:spcPct val="0"/>
              </a:spcBef>
            </a:pPr>
            <a:r>
              <a:rPr lang="en-US" altLang="en-US" sz="1500" b="0" dirty="0">
                <a:solidFill>
                  <a:srgbClr val="595959"/>
                </a:solidFill>
              </a:rPr>
              <a:t>Propone la </a:t>
            </a:r>
            <a:r>
              <a:rPr lang="en-US" altLang="en-US" sz="1500" b="0" dirty="0" err="1">
                <a:solidFill>
                  <a:srgbClr val="595959"/>
                </a:solidFill>
              </a:rPr>
              <a:t>legislación</a:t>
            </a:r>
            <a:endParaRPr lang="en-US" altLang="en-US" sz="1500" b="0" dirty="0">
              <a:solidFill>
                <a:srgbClr val="595959"/>
              </a:solidFill>
            </a:endParaRPr>
          </a:p>
          <a:p>
            <a:pPr eaLnBrk="1" hangingPunct="1">
              <a:lnSpc>
                <a:spcPct val="150000"/>
              </a:lnSpc>
              <a:spcBef>
                <a:spcPct val="0"/>
              </a:spcBef>
            </a:pPr>
            <a:r>
              <a:rPr lang="en-US" altLang="en-US" sz="1500" b="0" dirty="0" err="1">
                <a:solidFill>
                  <a:srgbClr val="595959"/>
                </a:solidFill>
              </a:rPr>
              <a:t>Es</a:t>
            </a:r>
            <a:r>
              <a:rPr lang="en-US" altLang="en-US" sz="1500" b="0" dirty="0">
                <a:solidFill>
                  <a:srgbClr val="595959"/>
                </a:solidFill>
              </a:rPr>
              <a:t> el </a:t>
            </a:r>
            <a:r>
              <a:rPr lang="en-US" altLang="en-US" sz="1500" b="0" dirty="0" err="1">
                <a:solidFill>
                  <a:srgbClr val="595959"/>
                </a:solidFill>
              </a:rPr>
              <a:t>órgano</a:t>
            </a:r>
            <a:r>
              <a:rPr lang="en-US" altLang="en-US" sz="1500" b="0" dirty="0">
                <a:solidFill>
                  <a:srgbClr val="595959"/>
                </a:solidFill>
              </a:rPr>
              <a:t> </a:t>
            </a:r>
            <a:r>
              <a:rPr lang="en-US" altLang="en-US" sz="1500" b="0" dirty="0" err="1">
                <a:solidFill>
                  <a:srgbClr val="595959"/>
                </a:solidFill>
              </a:rPr>
              <a:t>ejecutivo</a:t>
            </a:r>
            <a:endParaRPr lang="en-US" altLang="en-US" sz="1500" b="0" dirty="0">
              <a:solidFill>
                <a:srgbClr val="595959"/>
              </a:solidFill>
            </a:endParaRPr>
          </a:p>
          <a:p>
            <a:pPr eaLnBrk="1" hangingPunct="1">
              <a:lnSpc>
                <a:spcPct val="150000"/>
              </a:lnSpc>
              <a:spcBef>
                <a:spcPct val="0"/>
              </a:spcBef>
            </a:pPr>
            <a:r>
              <a:rPr lang="es-ES" altLang="en-US" sz="1500" b="0" dirty="0">
                <a:solidFill>
                  <a:srgbClr val="595959"/>
                </a:solidFill>
              </a:rPr>
              <a:t>Es «guardiana de los Tratados» </a:t>
            </a:r>
          </a:p>
          <a:p>
            <a:pPr eaLnBrk="1" hangingPunct="1">
              <a:lnSpc>
                <a:spcPct val="150000"/>
              </a:lnSpc>
              <a:spcBef>
                <a:spcPct val="0"/>
              </a:spcBef>
            </a:pPr>
            <a:r>
              <a:rPr lang="es-ES" altLang="en-US" sz="1500" b="0" dirty="0">
                <a:solidFill>
                  <a:srgbClr val="595959"/>
                </a:solidFill>
              </a:rPr>
              <a:t>Representa a la UE en la escena internacional</a:t>
            </a:r>
          </a:p>
        </p:txBody>
      </p:sp>
      <p:sp>
        <p:nvSpPr>
          <p:cNvPr id="87044" name="Rectangle 7">
            <a:extLst>
              <a:ext uri="{FF2B5EF4-FFF2-40B4-BE49-F238E27FC236}">
                <a16:creationId xmlns:a16="http://schemas.microsoft.com/office/drawing/2014/main" id="{23710D42-AB06-49B1-BBFC-C2CF5F3979D5}"/>
              </a:ext>
            </a:extLst>
          </p:cNvPr>
          <p:cNvSpPr>
            <a:spLocks noChangeArrowheads="1"/>
          </p:cNvSpPr>
          <p:nvPr/>
        </p:nvSpPr>
        <p:spPr bwMode="auto">
          <a:xfrm>
            <a:off x="981075" y="1362075"/>
            <a:ext cx="748982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n-US" sz="1800" b="0" dirty="0">
                <a:solidFill>
                  <a:srgbClr val="359AC2"/>
                </a:solidFill>
              </a:rPr>
              <a:t>27 comisarios independientes, uno de cada país de la UE</a:t>
            </a:r>
            <a:endParaRPr lang="en-US" altLang="en-US" sz="1800" b="0" dirty="0">
              <a:solidFill>
                <a:srgbClr val="359AC2"/>
              </a:solidFill>
            </a:endParaRPr>
          </a:p>
        </p:txBody>
      </p:sp>
      <p:pic>
        <p:nvPicPr>
          <p:cNvPr id="87045" name="Picture 1">
            <a:extLst>
              <a:ext uri="{FF2B5EF4-FFF2-40B4-BE49-F238E27FC236}">
                <a16:creationId xmlns:a16="http://schemas.microsoft.com/office/drawing/2014/main" id="{4AB2F626-ACBC-406B-A59B-A59A0A5C9657}"/>
              </a:ext>
            </a:extLst>
          </p:cNvPr>
          <p:cNvPicPr>
            <a:picLocks noChangeAspect="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2147888" y="3429000"/>
            <a:ext cx="4344987" cy="294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9090" name="Rectangle 6">
            <a:extLst>
              <a:ext uri="{FF2B5EF4-FFF2-40B4-BE49-F238E27FC236}">
                <a16:creationId xmlns:a16="http://schemas.microsoft.com/office/drawing/2014/main" id="{A8AD130B-8DC4-4E05-B656-5C902A0DDD1F}"/>
              </a:ext>
            </a:extLst>
          </p:cNvPr>
          <p:cNvSpPr>
            <a:spLocks noChangeArrowheads="1"/>
          </p:cNvSpPr>
          <p:nvPr/>
        </p:nvSpPr>
        <p:spPr bwMode="auto">
          <a:xfrm>
            <a:off x="457200" y="115888"/>
            <a:ext cx="7427913"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n-US" sz="2000" b="0">
                <a:solidFill>
                  <a:srgbClr val="FFFFFF"/>
                </a:solidFill>
              </a:rPr>
              <a:t>El Tribunal de Justicia: la defensa del derecho</a:t>
            </a:r>
          </a:p>
        </p:txBody>
      </p:sp>
      <p:sp>
        <p:nvSpPr>
          <p:cNvPr id="89091" name="Rectangle 7">
            <a:extLst>
              <a:ext uri="{FF2B5EF4-FFF2-40B4-BE49-F238E27FC236}">
                <a16:creationId xmlns:a16="http://schemas.microsoft.com/office/drawing/2014/main" id="{61007048-12A2-406A-A734-85953CB6089A}"/>
              </a:ext>
            </a:extLst>
          </p:cNvPr>
          <p:cNvSpPr>
            <a:spLocks noChangeArrowheads="1"/>
          </p:cNvSpPr>
          <p:nvPr/>
        </p:nvSpPr>
        <p:spPr bwMode="auto">
          <a:xfrm>
            <a:off x="1517650" y="1470025"/>
            <a:ext cx="748982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n-US" sz="1800" b="0" dirty="0">
                <a:solidFill>
                  <a:srgbClr val="359AC2"/>
                </a:solidFill>
              </a:rPr>
              <a:t>27 jueces independientes, uno de cada país de la UE</a:t>
            </a:r>
            <a:endParaRPr lang="en-US" altLang="en-US" sz="1800" b="0" dirty="0">
              <a:solidFill>
                <a:srgbClr val="359AC2"/>
              </a:solidFill>
            </a:endParaRPr>
          </a:p>
        </p:txBody>
      </p:sp>
      <p:sp>
        <p:nvSpPr>
          <p:cNvPr id="89092" name="Rectangle 7">
            <a:extLst>
              <a:ext uri="{FF2B5EF4-FFF2-40B4-BE49-F238E27FC236}">
                <a16:creationId xmlns:a16="http://schemas.microsoft.com/office/drawing/2014/main" id="{9DB56A87-97CD-4281-97A4-50B0619D6866}"/>
              </a:ext>
            </a:extLst>
          </p:cNvPr>
          <p:cNvSpPr>
            <a:spLocks noChangeArrowheads="1"/>
          </p:cNvSpPr>
          <p:nvPr/>
        </p:nvSpPr>
        <p:spPr bwMode="auto">
          <a:xfrm>
            <a:off x="1517650" y="2243138"/>
            <a:ext cx="6207125"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pPr>
            <a:r>
              <a:rPr lang="en-US" altLang="en-US" sz="1500" b="0">
                <a:solidFill>
                  <a:srgbClr val="595959"/>
                </a:solidFill>
              </a:rPr>
              <a:t>Interpreta la normativa de la UE</a:t>
            </a:r>
          </a:p>
          <a:p>
            <a:pPr eaLnBrk="1" hangingPunct="1">
              <a:spcBef>
                <a:spcPct val="0"/>
              </a:spcBef>
            </a:pPr>
            <a:endParaRPr lang="en-US" altLang="en-US" sz="1500" b="0">
              <a:solidFill>
                <a:srgbClr val="595959"/>
              </a:solidFill>
            </a:endParaRPr>
          </a:p>
          <a:p>
            <a:pPr eaLnBrk="1" hangingPunct="1">
              <a:spcBef>
                <a:spcPct val="0"/>
              </a:spcBef>
            </a:pPr>
            <a:r>
              <a:rPr lang="es-ES" altLang="en-US" sz="1500" b="0">
                <a:solidFill>
                  <a:srgbClr val="595959"/>
                </a:solidFill>
              </a:rPr>
              <a:t>Garantiza la aplicación uniforme de la normativa en todos los Estados miembros</a:t>
            </a:r>
            <a:br>
              <a:rPr lang="en-US" altLang="en-US" sz="1500">
                <a:solidFill>
                  <a:srgbClr val="FFFFFF"/>
                </a:solidFill>
              </a:rPr>
            </a:br>
            <a:endParaRPr lang="en-US" altLang="en-US" sz="1500" i="1">
              <a:solidFill>
                <a:srgbClr val="507DB8"/>
              </a:solidFill>
            </a:endParaRPr>
          </a:p>
        </p:txBody>
      </p:sp>
      <p:pic>
        <p:nvPicPr>
          <p:cNvPr id="89093" name="Picture 1">
            <a:extLst>
              <a:ext uri="{FF2B5EF4-FFF2-40B4-BE49-F238E27FC236}">
                <a16:creationId xmlns:a16="http://schemas.microsoft.com/office/drawing/2014/main" id="{EBAFE98D-8F4F-4DD5-B39B-8BA21BBCE95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3313113"/>
            <a:ext cx="691515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AF6DBFF3-64B1-4B71-BF22-C0B417436D9D}"/>
              </a:ext>
            </a:extLst>
          </p:cNvPr>
          <p:cNvSpPr>
            <a:spLocks noGrp="1" noChangeArrowheads="1"/>
          </p:cNvSpPr>
          <p:nvPr>
            <p:ph type="title"/>
          </p:nvPr>
        </p:nvSpPr>
        <p:spPr>
          <a:xfrm>
            <a:off x="457200" y="115888"/>
            <a:ext cx="7427913" cy="504825"/>
          </a:xfrm>
        </p:spPr>
        <p:txBody>
          <a:bodyPr/>
          <a:lstStyle/>
          <a:p>
            <a:pPr eaLnBrk="1" hangingPunct="1">
              <a:defRPr/>
            </a:pPr>
            <a:r>
              <a:rPr lang="es-ES" altLang="nl-BE" b="0" kern="1200" dirty="0">
                <a:ea typeface="Verdana" panose="020B0604030504040204" pitchFamily="34" charset="0"/>
                <a:cs typeface="Verdana" panose="020B0604030504040204" pitchFamily="34" charset="0"/>
              </a:rPr>
              <a:t>La Defensora del Pueblo Europeo</a:t>
            </a:r>
          </a:p>
        </p:txBody>
      </p:sp>
      <p:sp>
        <p:nvSpPr>
          <p:cNvPr id="4099" name="Rectangle 3">
            <a:extLst>
              <a:ext uri="{FF2B5EF4-FFF2-40B4-BE49-F238E27FC236}">
                <a16:creationId xmlns:a16="http://schemas.microsoft.com/office/drawing/2014/main" id="{F5B5D5D7-BA00-4C9A-82DD-37DAC0B2D5FB}"/>
              </a:ext>
            </a:extLst>
          </p:cNvPr>
          <p:cNvSpPr>
            <a:spLocks noGrp="1" noChangeArrowheads="1"/>
          </p:cNvSpPr>
          <p:nvPr>
            <p:ph type="body" idx="1"/>
          </p:nvPr>
        </p:nvSpPr>
        <p:spPr>
          <a:xfrm>
            <a:off x="827088" y="1538288"/>
            <a:ext cx="4537075" cy="647700"/>
          </a:xfrm>
        </p:spPr>
        <p:txBody>
          <a:bodyPr/>
          <a:lstStyle/>
          <a:p>
            <a:pPr eaLnBrk="1" hangingPunct="1">
              <a:lnSpc>
                <a:spcPct val="80000"/>
              </a:lnSpc>
              <a:buFontTx/>
              <a:buNone/>
              <a:defRPr/>
            </a:pPr>
            <a:r>
              <a:rPr lang="en-GB" altLang="nl-BE" sz="1800" b="0" kern="1200" dirty="0">
                <a:solidFill>
                  <a:srgbClr val="359AC2"/>
                </a:solidFill>
              </a:rPr>
              <a:t>Emily O’Reilly</a:t>
            </a:r>
          </a:p>
          <a:p>
            <a:pPr eaLnBrk="1" hangingPunct="1">
              <a:lnSpc>
                <a:spcPct val="80000"/>
              </a:lnSpc>
              <a:buFontTx/>
              <a:buNone/>
              <a:defRPr/>
            </a:pPr>
            <a:r>
              <a:rPr lang="es-ES" altLang="nl-BE" sz="1400" kern="1200" dirty="0">
                <a:solidFill>
                  <a:srgbClr val="595959"/>
                </a:solidFill>
              </a:rPr>
              <a:t>Defensora del Pueblo Europeo</a:t>
            </a:r>
          </a:p>
        </p:txBody>
      </p:sp>
      <p:sp>
        <p:nvSpPr>
          <p:cNvPr id="91140" name="Rectangle 3">
            <a:extLst>
              <a:ext uri="{FF2B5EF4-FFF2-40B4-BE49-F238E27FC236}">
                <a16:creationId xmlns:a16="http://schemas.microsoft.com/office/drawing/2014/main" id="{A85C8474-F087-43C5-BA19-B63E3966A512}"/>
              </a:ext>
            </a:extLst>
          </p:cNvPr>
          <p:cNvSpPr txBox="1">
            <a:spLocks noChangeArrowheads="1"/>
          </p:cNvSpPr>
          <p:nvPr/>
        </p:nvSpPr>
        <p:spPr bwMode="auto">
          <a:xfrm>
            <a:off x="841375" y="2216150"/>
            <a:ext cx="4537075"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50000"/>
              </a:lnSpc>
              <a:spcBef>
                <a:spcPct val="0"/>
              </a:spcBef>
            </a:pPr>
            <a:r>
              <a:rPr lang="es-ES" altLang="nl-BE" sz="1500" b="0">
                <a:solidFill>
                  <a:srgbClr val="595959"/>
                </a:solidFill>
              </a:rPr>
              <a:t>Investiga las reclamaciones administrativas presentadas contra las instituciones de la UE</a:t>
            </a:r>
          </a:p>
          <a:p>
            <a:pPr eaLnBrk="1" hangingPunct="1">
              <a:lnSpc>
                <a:spcPct val="150000"/>
              </a:lnSpc>
              <a:spcBef>
                <a:spcPct val="0"/>
              </a:spcBef>
            </a:pPr>
            <a:endParaRPr lang="en-GB" altLang="nl-BE" sz="1500" b="0">
              <a:solidFill>
                <a:srgbClr val="595959"/>
              </a:solidFill>
            </a:endParaRPr>
          </a:p>
          <a:p>
            <a:pPr eaLnBrk="1" hangingPunct="1">
              <a:lnSpc>
                <a:spcPct val="150000"/>
              </a:lnSpc>
              <a:spcBef>
                <a:spcPct val="0"/>
              </a:spcBef>
            </a:pPr>
            <a:r>
              <a:rPr lang="es-ES" altLang="nl-BE" sz="1500" b="0">
                <a:solidFill>
                  <a:srgbClr val="595959"/>
                </a:solidFill>
              </a:rPr>
              <a:t>Por ejemplo: injusticia, discriminación, abuso de poder, retraso innecesario, falta de respuesta o procedimientos incorrectos</a:t>
            </a:r>
          </a:p>
          <a:p>
            <a:pPr eaLnBrk="1" hangingPunct="1">
              <a:lnSpc>
                <a:spcPct val="150000"/>
              </a:lnSpc>
              <a:spcBef>
                <a:spcPct val="0"/>
              </a:spcBef>
            </a:pPr>
            <a:endParaRPr lang="fr-BE" altLang="nl-BE" sz="1500" b="0">
              <a:solidFill>
                <a:srgbClr val="595959"/>
              </a:solidFill>
            </a:endParaRPr>
          </a:p>
          <a:p>
            <a:pPr eaLnBrk="1" hangingPunct="1">
              <a:lnSpc>
                <a:spcPct val="150000"/>
              </a:lnSpc>
              <a:spcBef>
                <a:spcPct val="0"/>
              </a:spcBef>
            </a:pPr>
            <a:r>
              <a:rPr lang="es-ES" altLang="nl-BE" sz="1500" b="0">
                <a:solidFill>
                  <a:srgbClr val="595959"/>
                </a:solidFill>
              </a:rPr>
              <a:t>Cualquier ciudadano de la UE puede presentar una reclamación</a:t>
            </a:r>
          </a:p>
        </p:txBody>
      </p:sp>
      <p:pic>
        <p:nvPicPr>
          <p:cNvPr id="91141" name="Picture 1">
            <a:extLst>
              <a:ext uri="{FF2B5EF4-FFF2-40B4-BE49-F238E27FC236}">
                <a16:creationId xmlns:a16="http://schemas.microsoft.com/office/drawing/2014/main" id="{EF54C450-E56F-4D24-A5FC-6C5B1FCEAC6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96038" y="992188"/>
            <a:ext cx="2309812" cy="322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3186" name="Rectangle 6">
            <a:extLst>
              <a:ext uri="{FF2B5EF4-FFF2-40B4-BE49-F238E27FC236}">
                <a16:creationId xmlns:a16="http://schemas.microsoft.com/office/drawing/2014/main" id="{9425D7CE-CEB1-473C-88D6-DA3026259710}"/>
              </a:ext>
            </a:extLst>
          </p:cNvPr>
          <p:cNvSpPr>
            <a:spLocks noChangeArrowheads="1"/>
          </p:cNvSpPr>
          <p:nvPr/>
        </p:nvSpPr>
        <p:spPr bwMode="auto">
          <a:xfrm>
            <a:off x="190500" y="115888"/>
            <a:ext cx="7910513"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n-US" sz="2000" b="0">
                <a:solidFill>
                  <a:srgbClr val="FFFFFF"/>
                </a:solidFill>
              </a:rPr>
              <a:t>El Tribunal de Cuentas Europeo: el dinero del contribuyente</a:t>
            </a:r>
          </a:p>
        </p:txBody>
      </p:sp>
      <p:sp>
        <p:nvSpPr>
          <p:cNvPr id="93187" name="Rectangle 7">
            <a:extLst>
              <a:ext uri="{FF2B5EF4-FFF2-40B4-BE49-F238E27FC236}">
                <a16:creationId xmlns:a16="http://schemas.microsoft.com/office/drawing/2014/main" id="{BD136A1A-A4B6-4633-8159-B42EB2BC7E0D}"/>
              </a:ext>
            </a:extLst>
          </p:cNvPr>
          <p:cNvSpPr>
            <a:spLocks noChangeArrowheads="1"/>
          </p:cNvSpPr>
          <p:nvPr/>
        </p:nvSpPr>
        <p:spPr bwMode="auto">
          <a:xfrm>
            <a:off x="1331913" y="2101850"/>
            <a:ext cx="6246812" cy="124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50000"/>
              </a:lnSpc>
              <a:spcBef>
                <a:spcPct val="0"/>
              </a:spcBef>
            </a:pPr>
            <a:r>
              <a:rPr lang="es-ES" altLang="en-US" sz="1500" b="0">
                <a:solidFill>
                  <a:srgbClr val="595959"/>
                </a:solidFill>
              </a:rPr>
              <a:t>Comprueba la utilización correcta de los fondos de la UE</a:t>
            </a:r>
          </a:p>
          <a:p>
            <a:pPr eaLnBrk="1" hangingPunct="1">
              <a:lnSpc>
                <a:spcPct val="150000"/>
              </a:lnSpc>
              <a:spcBef>
                <a:spcPct val="0"/>
              </a:spcBef>
            </a:pPr>
            <a:r>
              <a:rPr lang="es-ES" altLang="en-US" sz="1500" b="0">
                <a:solidFill>
                  <a:srgbClr val="595959"/>
                </a:solidFill>
              </a:rPr>
              <a:t>Puede investigar a cualquier persona u organización que perciba fondos de la UE</a:t>
            </a:r>
            <a:br>
              <a:rPr lang="en-US" altLang="en-US" sz="1600">
                <a:solidFill>
                  <a:srgbClr val="FFFFFF"/>
                </a:solidFill>
              </a:rPr>
            </a:br>
            <a:endParaRPr lang="en-US" altLang="en-US" sz="1500" i="1">
              <a:solidFill>
                <a:srgbClr val="507DB8"/>
              </a:solidFill>
            </a:endParaRPr>
          </a:p>
        </p:txBody>
      </p:sp>
      <p:pic>
        <p:nvPicPr>
          <p:cNvPr id="93188" name="Picture 1">
            <a:extLst>
              <a:ext uri="{FF2B5EF4-FFF2-40B4-BE49-F238E27FC236}">
                <a16:creationId xmlns:a16="http://schemas.microsoft.com/office/drawing/2014/main" id="{C0039513-34A1-49C3-BF8C-2100D873AAD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9925" y="3141663"/>
            <a:ext cx="7829550" cy="31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9" name="Rectangle 7">
            <a:extLst>
              <a:ext uri="{FF2B5EF4-FFF2-40B4-BE49-F238E27FC236}">
                <a16:creationId xmlns:a16="http://schemas.microsoft.com/office/drawing/2014/main" id="{67A73354-24EA-46AC-A762-64DAC610C810}"/>
              </a:ext>
            </a:extLst>
          </p:cNvPr>
          <p:cNvSpPr>
            <a:spLocks noChangeArrowheads="1"/>
          </p:cNvSpPr>
          <p:nvPr/>
        </p:nvSpPr>
        <p:spPr bwMode="auto">
          <a:xfrm>
            <a:off x="1517650" y="1470025"/>
            <a:ext cx="748982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n-US" sz="1800" b="0" dirty="0">
                <a:solidFill>
                  <a:srgbClr val="359AC2"/>
                </a:solidFill>
              </a:rPr>
              <a:t>27 miembros independientes</a:t>
            </a:r>
            <a:endParaRPr lang="en-US" altLang="en-US" sz="1800" b="0" dirty="0">
              <a:solidFill>
                <a:srgbClr val="359AC2"/>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5234" name="Rectangle 23">
            <a:extLst>
              <a:ext uri="{FF2B5EF4-FFF2-40B4-BE49-F238E27FC236}">
                <a16:creationId xmlns:a16="http://schemas.microsoft.com/office/drawing/2014/main" id="{F7682A33-360D-4FB8-B143-12A7AEF2DF78}"/>
              </a:ext>
            </a:extLst>
          </p:cNvPr>
          <p:cNvSpPr>
            <a:spLocks noChangeArrowheads="1"/>
          </p:cNvSpPr>
          <p:nvPr/>
        </p:nvSpPr>
        <p:spPr bwMode="auto">
          <a:xfrm>
            <a:off x="1042988" y="2816225"/>
            <a:ext cx="4249737"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50000"/>
              </a:lnSpc>
              <a:spcBef>
                <a:spcPct val="0"/>
              </a:spcBef>
            </a:pPr>
            <a:r>
              <a:rPr lang="es-ES" altLang="nl-BE" sz="1500" b="0">
                <a:solidFill>
                  <a:srgbClr val="595959"/>
                </a:solidFill>
              </a:rPr>
              <a:t>Garantiza la estabilidad de los precios</a:t>
            </a:r>
          </a:p>
          <a:p>
            <a:pPr eaLnBrk="1" hangingPunct="1">
              <a:lnSpc>
                <a:spcPct val="150000"/>
              </a:lnSpc>
              <a:spcBef>
                <a:spcPct val="0"/>
              </a:spcBef>
            </a:pPr>
            <a:r>
              <a:rPr lang="es-ES" altLang="nl-BE" sz="1500" b="0">
                <a:solidFill>
                  <a:srgbClr val="595959"/>
                </a:solidFill>
              </a:rPr>
              <a:t>Controla la oferta monetaria y determina los tipos de interés</a:t>
            </a:r>
          </a:p>
          <a:p>
            <a:pPr eaLnBrk="1" hangingPunct="1">
              <a:lnSpc>
                <a:spcPct val="150000"/>
              </a:lnSpc>
              <a:spcBef>
                <a:spcPct val="0"/>
              </a:spcBef>
            </a:pPr>
            <a:r>
              <a:rPr lang="es-ES" altLang="nl-BE" sz="1500" b="0">
                <a:solidFill>
                  <a:srgbClr val="595959"/>
                </a:solidFill>
              </a:rPr>
              <a:t>Supervisa la seguridad de los bancos</a:t>
            </a:r>
          </a:p>
          <a:p>
            <a:pPr eaLnBrk="1" hangingPunct="1">
              <a:lnSpc>
                <a:spcPct val="150000"/>
              </a:lnSpc>
              <a:spcBef>
                <a:spcPct val="0"/>
              </a:spcBef>
            </a:pPr>
            <a:r>
              <a:rPr lang="es-ES" altLang="nl-BE" sz="1500" b="0">
                <a:solidFill>
                  <a:srgbClr val="595959"/>
                </a:solidFill>
              </a:rPr>
              <a:t>No depende de los gobiernos</a:t>
            </a:r>
            <a:endParaRPr lang="en-US" altLang="nl-BE" sz="1500" b="0">
              <a:solidFill>
                <a:srgbClr val="595959"/>
              </a:solidFill>
            </a:endParaRPr>
          </a:p>
        </p:txBody>
      </p:sp>
      <p:sp>
        <p:nvSpPr>
          <p:cNvPr id="95235" name="Rectangle 6">
            <a:extLst>
              <a:ext uri="{FF2B5EF4-FFF2-40B4-BE49-F238E27FC236}">
                <a16:creationId xmlns:a16="http://schemas.microsoft.com/office/drawing/2014/main" id="{3CA6E905-580B-4512-B339-FE2C3185C7DF}"/>
              </a:ext>
            </a:extLst>
          </p:cNvPr>
          <p:cNvSpPr>
            <a:spLocks noChangeArrowheads="1"/>
          </p:cNvSpPr>
          <p:nvPr/>
        </p:nvSpPr>
        <p:spPr bwMode="auto">
          <a:xfrm>
            <a:off x="457200" y="115888"/>
            <a:ext cx="7427913"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nl-BE" sz="2000" b="0">
                <a:solidFill>
                  <a:srgbClr val="FFFFFF"/>
                </a:solidFill>
              </a:rPr>
              <a:t>El Banco Central Europeo: gestión del euro</a:t>
            </a:r>
          </a:p>
        </p:txBody>
      </p:sp>
      <p:sp>
        <p:nvSpPr>
          <p:cNvPr id="95236" name="Rectangle 24">
            <a:extLst>
              <a:ext uri="{FF2B5EF4-FFF2-40B4-BE49-F238E27FC236}">
                <a16:creationId xmlns:a16="http://schemas.microsoft.com/office/drawing/2014/main" id="{B477AE6B-9CCE-4853-BE2D-FB04228CCE18}"/>
              </a:ext>
            </a:extLst>
          </p:cNvPr>
          <p:cNvSpPr>
            <a:spLocks noChangeArrowheads="1"/>
          </p:cNvSpPr>
          <p:nvPr/>
        </p:nvSpPr>
        <p:spPr bwMode="auto">
          <a:xfrm>
            <a:off x="1042988" y="2017713"/>
            <a:ext cx="2892138" cy="5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nl-BE" sz="1800" b="0" dirty="0">
                <a:solidFill>
                  <a:srgbClr val="359AC2"/>
                </a:solidFill>
              </a:rPr>
              <a:t>Christine </a:t>
            </a:r>
            <a:r>
              <a:rPr lang="en-US" altLang="nl-BE" sz="1800" b="0" dirty="0" err="1">
                <a:solidFill>
                  <a:srgbClr val="359AC2"/>
                </a:solidFill>
              </a:rPr>
              <a:t>Lagarde</a:t>
            </a:r>
            <a:br>
              <a:rPr lang="en-US" altLang="nl-BE" sz="1800" b="0" dirty="0">
                <a:solidFill>
                  <a:srgbClr val="359AC2"/>
                </a:solidFill>
              </a:rPr>
            </a:br>
            <a:r>
              <a:rPr lang="en-US" altLang="nl-BE" sz="1300" dirty="0" err="1">
                <a:solidFill>
                  <a:srgbClr val="595959"/>
                </a:solidFill>
              </a:rPr>
              <a:t>Presidenta</a:t>
            </a:r>
            <a:r>
              <a:rPr lang="en-US" altLang="nl-BE" sz="1300" dirty="0">
                <a:solidFill>
                  <a:srgbClr val="595959"/>
                </a:solidFill>
              </a:rPr>
              <a:t> del Banco Central</a:t>
            </a:r>
            <a:endParaRPr lang="fr-FR" altLang="nl-BE" sz="1300" dirty="0">
              <a:solidFill>
                <a:srgbClr val="595959"/>
              </a:solidFill>
            </a:endParaRPr>
          </a:p>
        </p:txBody>
      </p:sp>
      <p:pic>
        <p:nvPicPr>
          <p:cNvPr id="95237" name="Picture 2">
            <a:extLst>
              <a:ext uri="{FF2B5EF4-FFF2-40B4-BE49-F238E27FC236}">
                <a16:creationId xmlns:a16="http://schemas.microsoft.com/office/drawing/2014/main" id="{325EE9D5-D1CC-45E3-897F-EE310E651ED3}"/>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307013" y="2554288"/>
            <a:ext cx="2936875" cy="195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7282" name="Rectangle 6">
            <a:extLst>
              <a:ext uri="{FF2B5EF4-FFF2-40B4-BE49-F238E27FC236}">
                <a16:creationId xmlns:a16="http://schemas.microsoft.com/office/drawing/2014/main" id="{727660AE-A0C5-485F-A577-68EDD3E3CF62}"/>
              </a:ext>
            </a:extLst>
          </p:cNvPr>
          <p:cNvSpPr>
            <a:spLocks noChangeArrowheads="1"/>
          </p:cNvSpPr>
          <p:nvPr/>
        </p:nvSpPr>
        <p:spPr bwMode="auto">
          <a:xfrm>
            <a:off x="150813" y="-171450"/>
            <a:ext cx="8229600" cy="115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nl-BE" sz="2000" b="0">
                <a:solidFill>
                  <a:srgbClr val="FFFFFF"/>
                </a:solidFill>
              </a:rPr>
              <a:t>El Comité Económico y Social Europeo: la voz de la sociedad</a:t>
            </a:r>
          </a:p>
        </p:txBody>
      </p:sp>
      <p:sp>
        <p:nvSpPr>
          <p:cNvPr id="97283" name="Rectangle 11">
            <a:extLst>
              <a:ext uri="{FF2B5EF4-FFF2-40B4-BE49-F238E27FC236}">
                <a16:creationId xmlns:a16="http://schemas.microsoft.com/office/drawing/2014/main" id="{CE50AEFA-DA5F-40BF-A359-CAEC7BB229CC}"/>
              </a:ext>
            </a:extLst>
          </p:cNvPr>
          <p:cNvSpPr>
            <a:spLocks noChangeArrowheads="1"/>
          </p:cNvSpPr>
          <p:nvPr/>
        </p:nvSpPr>
        <p:spPr bwMode="auto">
          <a:xfrm>
            <a:off x="1735138" y="1827213"/>
            <a:ext cx="5905500" cy="188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50000"/>
              </a:lnSpc>
              <a:spcBef>
                <a:spcPct val="0"/>
              </a:spcBef>
            </a:pPr>
            <a:r>
              <a:rPr lang="en-US" altLang="nl-BE" sz="1500" b="0">
                <a:solidFill>
                  <a:srgbClr val="595959"/>
                </a:solidFill>
              </a:rPr>
              <a:t>Representa a los sindicatos, empleados, agricultores, consumidores, etc.</a:t>
            </a:r>
          </a:p>
          <a:p>
            <a:pPr eaLnBrk="1" hangingPunct="1">
              <a:lnSpc>
                <a:spcPct val="150000"/>
              </a:lnSpc>
              <a:spcBef>
                <a:spcPct val="0"/>
              </a:spcBef>
            </a:pPr>
            <a:r>
              <a:rPr lang="es-ES" altLang="nl-BE" sz="1500" b="0">
                <a:solidFill>
                  <a:srgbClr val="595959"/>
                </a:solidFill>
              </a:rPr>
              <a:t>Emite dictámenes sobre la legislación y las políticas de la UE</a:t>
            </a:r>
          </a:p>
          <a:p>
            <a:pPr eaLnBrk="1" hangingPunct="1">
              <a:lnSpc>
                <a:spcPct val="150000"/>
              </a:lnSpc>
              <a:spcBef>
                <a:spcPct val="0"/>
              </a:spcBef>
            </a:pPr>
            <a:r>
              <a:rPr lang="es-ES" altLang="nl-BE" sz="1500" b="0">
                <a:solidFill>
                  <a:srgbClr val="595959"/>
                </a:solidFill>
              </a:rPr>
              <a:t>Fomenta la participación de los interlocutores sociales en asuntos de la UE</a:t>
            </a:r>
          </a:p>
        </p:txBody>
      </p:sp>
      <p:pic>
        <p:nvPicPr>
          <p:cNvPr id="97284" name="Picture 5">
            <a:extLst>
              <a:ext uri="{FF2B5EF4-FFF2-40B4-BE49-F238E27FC236}">
                <a16:creationId xmlns:a16="http://schemas.microsoft.com/office/drawing/2014/main" id="{5150F0E3-074D-4BD1-8CBD-7D5B9949B29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95475" y="4070350"/>
            <a:ext cx="5584825"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5" name="Rectangle 11">
            <a:extLst>
              <a:ext uri="{FF2B5EF4-FFF2-40B4-BE49-F238E27FC236}">
                <a16:creationId xmlns:a16="http://schemas.microsoft.com/office/drawing/2014/main" id="{F5B717FD-4340-41B4-94E9-4CB575481C35}"/>
              </a:ext>
            </a:extLst>
          </p:cNvPr>
          <p:cNvSpPr>
            <a:spLocks noChangeArrowheads="1"/>
          </p:cNvSpPr>
          <p:nvPr/>
        </p:nvSpPr>
        <p:spPr bwMode="auto">
          <a:xfrm>
            <a:off x="1735138" y="1154113"/>
            <a:ext cx="59055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50000"/>
              </a:lnSpc>
              <a:spcBef>
                <a:spcPct val="0"/>
              </a:spcBef>
              <a:buFontTx/>
              <a:buNone/>
            </a:pPr>
            <a:endParaRPr lang="en-US" altLang="nl-BE" sz="1500" b="0" dirty="0">
              <a:solidFill>
                <a:srgbClr val="595959"/>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9" name="Rectangle 6">
            <a:extLst>
              <a:ext uri="{FF2B5EF4-FFF2-40B4-BE49-F238E27FC236}">
                <a16:creationId xmlns:a16="http://schemas.microsoft.com/office/drawing/2014/main" id="{A378B955-C3FA-451A-85FF-8D59B3965674}"/>
              </a:ext>
            </a:extLst>
          </p:cNvPr>
          <p:cNvSpPr>
            <a:spLocks noChangeArrowheads="1"/>
          </p:cNvSpPr>
          <p:nvPr/>
        </p:nvSpPr>
        <p:spPr bwMode="auto">
          <a:xfrm>
            <a:off x="317500" y="0"/>
            <a:ext cx="7748588"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es-ES" altLang="en-US" sz="2000" b="0" kern="0" dirty="0">
                <a:solidFill>
                  <a:srgbClr val="FFFFFF"/>
                </a:solidFill>
                <a:latin typeface="Verdana"/>
              </a:rPr>
              <a:t>El Comité de las Regiones: la voz de los gobiernos locales</a:t>
            </a:r>
          </a:p>
        </p:txBody>
      </p:sp>
      <p:sp>
        <p:nvSpPr>
          <p:cNvPr id="99331" name="Rectangle 7">
            <a:extLst>
              <a:ext uri="{FF2B5EF4-FFF2-40B4-BE49-F238E27FC236}">
                <a16:creationId xmlns:a16="http://schemas.microsoft.com/office/drawing/2014/main" id="{93BFD8BD-16D7-429C-B5D3-9BBD2AE9E36D}"/>
              </a:ext>
            </a:extLst>
          </p:cNvPr>
          <p:cNvSpPr>
            <a:spLocks noChangeArrowheads="1"/>
          </p:cNvSpPr>
          <p:nvPr/>
        </p:nvSpPr>
        <p:spPr bwMode="auto">
          <a:xfrm>
            <a:off x="1804988" y="1851025"/>
            <a:ext cx="5661025" cy="191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150000"/>
              </a:lnSpc>
              <a:buFont typeface="Arial" panose="020B0604020202020204" pitchFamily="34" charset="0"/>
              <a:buChar char="•"/>
            </a:pPr>
            <a:r>
              <a:rPr lang="es-ES" altLang="en-US" sz="1500">
                <a:solidFill>
                  <a:srgbClr val="595959"/>
                </a:solidFill>
                <a:latin typeface="Verdana" panose="020B0604030504040204" pitchFamily="34" charset="0"/>
              </a:rPr>
              <a:t>Representa a las ciudades y las regiones</a:t>
            </a:r>
          </a:p>
          <a:p>
            <a:pPr eaLnBrk="1" hangingPunct="1">
              <a:lnSpc>
                <a:spcPct val="150000"/>
              </a:lnSpc>
              <a:buFont typeface="Arial" panose="020B0604020202020204" pitchFamily="34" charset="0"/>
              <a:buChar char="•"/>
            </a:pPr>
            <a:r>
              <a:rPr lang="es-ES" altLang="en-US" sz="1500">
                <a:solidFill>
                  <a:srgbClr val="595959"/>
                </a:solidFill>
                <a:latin typeface="Verdana" panose="020B0604030504040204" pitchFamily="34" charset="0"/>
              </a:rPr>
              <a:t>Emite dictámenes sobre la legislación y las políticas de la UE </a:t>
            </a:r>
          </a:p>
          <a:p>
            <a:pPr eaLnBrk="1" hangingPunct="1">
              <a:lnSpc>
                <a:spcPct val="150000"/>
              </a:lnSpc>
              <a:buFont typeface="Arial" panose="020B0604020202020204" pitchFamily="34" charset="0"/>
              <a:buChar char="•"/>
            </a:pPr>
            <a:r>
              <a:rPr lang="es-ES" altLang="en-US" sz="1500">
                <a:solidFill>
                  <a:srgbClr val="595959"/>
                </a:solidFill>
                <a:latin typeface="Verdana" panose="020B0604030504040204" pitchFamily="34" charset="0"/>
              </a:rPr>
              <a:t>Fomenta la participación de los </a:t>
            </a:r>
            <a:br>
              <a:rPr lang="es-ES" altLang="en-US" sz="1500">
                <a:solidFill>
                  <a:srgbClr val="595959"/>
                </a:solidFill>
                <a:latin typeface="Verdana" panose="020B0604030504040204" pitchFamily="34" charset="0"/>
              </a:rPr>
            </a:br>
            <a:r>
              <a:rPr lang="es-ES" altLang="en-US" sz="1500">
                <a:solidFill>
                  <a:srgbClr val="595959"/>
                </a:solidFill>
                <a:latin typeface="Verdana" panose="020B0604030504040204" pitchFamily="34" charset="0"/>
              </a:rPr>
              <a:t>gobiernos locales en los asuntos de la UE</a:t>
            </a:r>
            <a:br>
              <a:rPr lang="en-US" altLang="en-US" sz="1500">
                <a:solidFill>
                  <a:srgbClr val="595959"/>
                </a:solidFill>
                <a:latin typeface="Verdana" panose="020B0604030504040204" pitchFamily="34" charset="0"/>
              </a:rPr>
            </a:br>
            <a:endParaRPr lang="en-US" altLang="en-US" sz="1500">
              <a:solidFill>
                <a:srgbClr val="595959"/>
              </a:solidFill>
              <a:latin typeface="Verdana" panose="020B0604030504040204" pitchFamily="34" charset="0"/>
            </a:endParaRPr>
          </a:p>
        </p:txBody>
      </p:sp>
      <p:pic>
        <p:nvPicPr>
          <p:cNvPr id="99332" name="Picture 5">
            <a:extLst>
              <a:ext uri="{FF2B5EF4-FFF2-40B4-BE49-F238E27FC236}">
                <a16:creationId xmlns:a16="http://schemas.microsoft.com/office/drawing/2014/main" id="{F0AD490F-65B8-4482-A0AC-1EF541EBD8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4988" y="3998913"/>
            <a:ext cx="5470525" cy="224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3" name="Rectangle 7">
            <a:extLst>
              <a:ext uri="{FF2B5EF4-FFF2-40B4-BE49-F238E27FC236}">
                <a16:creationId xmlns:a16="http://schemas.microsoft.com/office/drawing/2014/main" id="{E7A6E532-BC5C-4CD5-870A-A2B268CB0E1C}"/>
              </a:ext>
            </a:extLst>
          </p:cNvPr>
          <p:cNvSpPr>
            <a:spLocks noChangeArrowheads="1"/>
          </p:cNvSpPr>
          <p:nvPr/>
        </p:nvSpPr>
        <p:spPr bwMode="auto">
          <a:xfrm>
            <a:off x="1697038" y="1296988"/>
            <a:ext cx="4560887" cy="47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sz="900" dirty="0">
              <a:solidFill>
                <a:srgbClr val="595959"/>
              </a:solidFill>
              <a:latin typeface="Verdana" panose="020B060403050404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07C12092-7EB2-4AE2-A2C2-F507B00B9902}"/>
              </a:ext>
            </a:extLst>
          </p:cNvPr>
          <p:cNvSpPr>
            <a:spLocks noGrp="1" noChangeArrowheads="1"/>
          </p:cNvSpPr>
          <p:nvPr>
            <p:ph type="title"/>
          </p:nvPr>
        </p:nvSpPr>
        <p:spPr>
          <a:xfrm>
            <a:off x="457200" y="115888"/>
            <a:ext cx="7427913" cy="576262"/>
          </a:xfrm>
        </p:spPr>
        <p:txBody>
          <a:bodyPr/>
          <a:lstStyle/>
          <a:p>
            <a:pPr eaLnBrk="1" hangingPunct="1">
              <a:defRPr/>
            </a:pPr>
            <a:r>
              <a:rPr lang="es-ES" altLang="nl-BE" b="0" kern="1200" dirty="0">
                <a:solidFill>
                  <a:srgbClr val="FFFFFF"/>
                </a:solidFill>
                <a:ea typeface="+mn-ea"/>
                <a:cs typeface="+mn-cs"/>
              </a:rPr>
              <a:t>Contacto con la UE</a:t>
            </a:r>
          </a:p>
        </p:txBody>
      </p:sp>
      <p:sp>
        <p:nvSpPr>
          <p:cNvPr id="101379" name="Text Box 6">
            <a:extLst>
              <a:ext uri="{FF2B5EF4-FFF2-40B4-BE49-F238E27FC236}">
                <a16:creationId xmlns:a16="http://schemas.microsoft.com/office/drawing/2014/main" id="{934C98B8-73FA-4395-9F40-6E556F4E7766}"/>
              </a:ext>
            </a:extLst>
          </p:cNvPr>
          <p:cNvSpPr txBox="1">
            <a:spLocks noChangeArrowheads="1"/>
          </p:cNvSpPr>
          <p:nvPr/>
        </p:nvSpPr>
        <p:spPr bwMode="auto">
          <a:xfrm>
            <a:off x="1136650" y="1844675"/>
            <a:ext cx="67675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s-ES" altLang="en-US" sz="1800" b="0" dirty="0">
                <a:solidFill>
                  <a:srgbClr val="359AC2"/>
                </a:solidFill>
              </a:rPr>
              <a:t>¿Preguntas sobre la UE? </a:t>
            </a:r>
            <a:r>
              <a:rPr lang="es-ES" altLang="en-US" sz="1800" b="0" dirty="0" err="1">
                <a:solidFill>
                  <a:srgbClr val="359AC2"/>
                </a:solidFill>
              </a:rPr>
              <a:t>Europe</a:t>
            </a:r>
            <a:r>
              <a:rPr lang="es-ES" altLang="en-US" sz="1800" b="0" dirty="0">
                <a:solidFill>
                  <a:srgbClr val="359AC2"/>
                </a:solidFill>
              </a:rPr>
              <a:t> </a:t>
            </a:r>
            <a:r>
              <a:rPr lang="es-ES" altLang="en-US" sz="1800" b="0" dirty="0" err="1">
                <a:solidFill>
                  <a:srgbClr val="359AC2"/>
                </a:solidFill>
              </a:rPr>
              <a:t>Direct</a:t>
            </a:r>
            <a:r>
              <a:rPr lang="es-ES" altLang="en-US" sz="1800" b="0" dirty="0">
                <a:solidFill>
                  <a:srgbClr val="359AC2"/>
                </a:solidFill>
              </a:rPr>
              <a:t> presta ayuda</a:t>
            </a:r>
          </a:p>
        </p:txBody>
      </p:sp>
      <p:sp>
        <p:nvSpPr>
          <p:cNvPr id="101380" name="Rectangle 3">
            <a:extLst>
              <a:ext uri="{FF2B5EF4-FFF2-40B4-BE49-F238E27FC236}">
                <a16:creationId xmlns:a16="http://schemas.microsoft.com/office/drawing/2014/main" id="{AD8FCC8D-7E0F-430D-81EA-A7F101E7171A}"/>
              </a:ext>
            </a:extLst>
          </p:cNvPr>
          <p:cNvSpPr txBox="1">
            <a:spLocks noChangeArrowheads="1"/>
          </p:cNvSpPr>
          <p:nvPr/>
        </p:nvSpPr>
        <p:spPr bwMode="auto">
          <a:xfrm>
            <a:off x="4140200" y="2757488"/>
            <a:ext cx="3757613" cy="254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1200" b="1">
                <a:solidFill>
                  <a:schemeClr val="tx1"/>
                </a:solidFill>
                <a:latin typeface="Verdana" panose="020B0604030504040204" pitchFamily="34" charset="0"/>
              </a:defRPr>
            </a:lvl1pPr>
            <a:lvl2pPr marL="742950" indent="-285750">
              <a:spcBef>
                <a:spcPct val="20000"/>
              </a:spcBef>
              <a:buChar char="–"/>
              <a:defRPr sz="11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90000"/>
              </a:lnSpc>
              <a:spcBef>
                <a:spcPts val="1000"/>
              </a:spcBef>
            </a:pPr>
            <a:r>
              <a:rPr lang="en-GB" altLang="en-US" sz="1600" b="0" dirty="0" err="1">
                <a:solidFill>
                  <a:srgbClr val="595959"/>
                </a:solidFill>
              </a:rPr>
              <a:t>Por</a:t>
            </a:r>
            <a:r>
              <a:rPr lang="en-GB" altLang="en-US" sz="1600" b="0" dirty="0">
                <a:solidFill>
                  <a:srgbClr val="595959"/>
                </a:solidFill>
              </a:rPr>
              <a:t> </a:t>
            </a:r>
            <a:r>
              <a:rPr lang="en-GB" altLang="en-US" sz="1600" b="0" dirty="0" err="1">
                <a:solidFill>
                  <a:srgbClr val="595959"/>
                </a:solidFill>
              </a:rPr>
              <a:t>teléfono</a:t>
            </a:r>
            <a:r>
              <a:rPr lang="en-GB" altLang="en-US" sz="1600" b="0" dirty="0">
                <a:solidFill>
                  <a:srgbClr val="595959"/>
                </a:solidFill>
              </a:rPr>
              <a:t>, </a:t>
            </a:r>
            <a:r>
              <a:rPr lang="en-GB" altLang="en-US" sz="1600" b="0" dirty="0" err="1">
                <a:solidFill>
                  <a:srgbClr val="595959"/>
                </a:solidFill>
              </a:rPr>
              <a:t>correo</a:t>
            </a:r>
            <a:r>
              <a:rPr lang="en-GB" altLang="en-US" sz="1600" b="0" dirty="0">
                <a:solidFill>
                  <a:srgbClr val="595959"/>
                </a:solidFill>
              </a:rPr>
              <a:t> </a:t>
            </a:r>
            <a:r>
              <a:rPr lang="en-GB" altLang="en-US" sz="1600" b="0" dirty="0" err="1">
                <a:solidFill>
                  <a:srgbClr val="595959"/>
                </a:solidFill>
              </a:rPr>
              <a:t>electrónico</a:t>
            </a:r>
            <a:r>
              <a:rPr lang="en-GB" altLang="en-US" sz="1600" b="0" dirty="0">
                <a:solidFill>
                  <a:srgbClr val="595959"/>
                </a:solidFill>
              </a:rPr>
              <a:t> o </a:t>
            </a:r>
            <a:r>
              <a:rPr lang="en-GB" altLang="en-US" sz="1600" b="0" dirty="0" err="1">
                <a:solidFill>
                  <a:srgbClr val="595959"/>
                </a:solidFill>
              </a:rPr>
              <a:t>webchat</a:t>
            </a:r>
            <a:endParaRPr lang="en-GB" altLang="en-US" sz="1600" b="0" dirty="0">
              <a:solidFill>
                <a:srgbClr val="595959"/>
              </a:solidFill>
            </a:endParaRPr>
          </a:p>
          <a:p>
            <a:pPr eaLnBrk="1" hangingPunct="1">
              <a:lnSpc>
                <a:spcPct val="90000"/>
              </a:lnSpc>
              <a:spcBef>
                <a:spcPts val="1000"/>
              </a:spcBef>
            </a:pPr>
            <a:r>
              <a:rPr lang="es-ES" altLang="en-US" sz="1600" b="0" dirty="0">
                <a:solidFill>
                  <a:srgbClr val="595959"/>
                </a:solidFill>
              </a:rPr>
              <a:t>Centros de información en toda la UE</a:t>
            </a:r>
          </a:p>
          <a:p>
            <a:pPr eaLnBrk="1" hangingPunct="1">
              <a:lnSpc>
                <a:spcPct val="90000"/>
              </a:lnSpc>
              <a:spcBef>
                <a:spcPts val="1000"/>
              </a:spcBef>
              <a:buFontTx/>
              <a:buNone/>
            </a:pPr>
            <a:endParaRPr lang="fr-BE" altLang="nl-BE" sz="1400" b="0" i="1" dirty="0">
              <a:solidFill>
                <a:srgbClr val="2976AB"/>
              </a:solidFill>
            </a:endParaRPr>
          </a:p>
          <a:p>
            <a:pPr eaLnBrk="1" hangingPunct="1">
              <a:lnSpc>
                <a:spcPct val="90000"/>
              </a:lnSpc>
              <a:spcBef>
                <a:spcPts val="1000"/>
              </a:spcBef>
              <a:buFontTx/>
              <a:buNone/>
            </a:pPr>
            <a:endParaRPr lang="en-GB" altLang="nl-BE" sz="1400" b="0" i="1" dirty="0">
              <a:solidFill>
                <a:srgbClr val="2976AB"/>
              </a:solidFill>
            </a:endParaRPr>
          </a:p>
          <a:p>
            <a:pPr eaLnBrk="1" hangingPunct="1">
              <a:lnSpc>
                <a:spcPct val="90000"/>
              </a:lnSpc>
              <a:spcBef>
                <a:spcPts val="1000"/>
              </a:spcBef>
              <a:buFontTx/>
              <a:buNone/>
            </a:pPr>
            <a:r>
              <a:rPr lang="en-GB" altLang="nl-BE" sz="1600" i="1" dirty="0">
                <a:solidFill>
                  <a:srgbClr val="2976AB"/>
                </a:solidFill>
              </a:rPr>
              <a:t>europa.eu/</a:t>
            </a:r>
            <a:r>
              <a:rPr lang="en-GB" altLang="nl-BE" sz="1600" i="1" dirty="0" err="1">
                <a:solidFill>
                  <a:srgbClr val="2976AB"/>
                </a:solidFill>
              </a:rPr>
              <a:t>europedirect</a:t>
            </a:r>
            <a:endParaRPr lang="en-GB" altLang="nl-BE" sz="1600" i="1" dirty="0">
              <a:solidFill>
                <a:srgbClr val="2976AB"/>
              </a:solidFill>
            </a:endParaRPr>
          </a:p>
          <a:p>
            <a:pPr eaLnBrk="1" hangingPunct="1">
              <a:lnSpc>
                <a:spcPct val="90000"/>
              </a:lnSpc>
              <a:spcBef>
                <a:spcPts val="1000"/>
              </a:spcBef>
            </a:pPr>
            <a:endParaRPr lang="nl-BE" altLang="en-US" sz="1300" b="0" dirty="0">
              <a:solidFill>
                <a:srgbClr val="595959"/>
              </a:solidFill>
            </a:endParaRPr>
          </a:p>
        </p:txBody>
      </p:sp>
      <p:pic>
        <p:nvPicPr>
          <p:cNvPr id="101381" name="Picture 2">
            <a:extLst>
              <a:ext uri="{FF2B5EF4-FFF2-40B4-BE49-F238E27FC236}">
                <a16:creationId xmlns:a16="http://schemas.microsoft.com/office/drawing/2014/main" id="{64EF8C17-3B84-435B-9CEC-FFDC3F68CE1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46188" y="2757488"/>
            <a:ext cx="2630487" cy="263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1-PUB">
  <a:themeElements>
    <a:clrScheme name="template1-PUB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mplate1-PUB">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template1-PUB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1-PUB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plate1-PUB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plate1-PUB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plate1-PUB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plate1-PUB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plate1-PUB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plate1-PUB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plate1-PUB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plate1-PUB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plate1-PUB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plate1-PUB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template1-PUB">
  <a:themeElements>
    <a:clrScheme name="template1-PUB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mplate1-PUB">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template1-PUB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1-PUB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plate1-PUB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plate1-PUB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plate1-PUB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plate1-PUB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plate1-PUB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plate1-PUB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plate1-PUB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plate1-PUB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plate1-PUB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plate1-PUB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template1-PUB">
  <a:themeElements>
    <a:clrScheme name="template1-PUB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mplate1-PUB">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template1-PUB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1-PUB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plate1-PUB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plate1-PUB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plate1-PUB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plate1-PUB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plate1-PUB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plate1-PUB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plate1-PUB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plate1-PUB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plate1-PUB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plate1-PUB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0</TotalTime>
  <Words>2455</Words>
  <Application>Microsoft Office PowerPoint</Application>
  <PresentationFormat>On-screen Show (4:3)</PresentationFormat>
  <Paragraphs>408</Paragraphs>
  <Slides>43</Slides>
  <Notes>33</Notes>
  <HiddenSlides>0</HiddenSlides>
  <MMClips>0</MMClips>
  <ScaleCrop>false</ScaleCrop>
  <HeadingPairs>
    <vt:vector size="6" baseType="variant">
      <vt:variant>
        <vt:lpstr>Fonts Used</vt:lpstr>
      </vt:variant>
      <vt:variant>
        <vt:i4>5</vt:i4>
      </vt:variant>
      <vt:variant>
        <vt:lpstr>Theme</vt:lpstr>
      </vt:variant>
      <vt:variant>
        <vt:i4>12</vt:i4>
      </vt:variant>
      <vt:variant>
        <vt:lpstr>Slide Titles</vt:lpstr>
      </vt:variant>
      <vt:variant>
        <vt:i4>43</vt:i4>
      </vt:variant>
    </vt:vector>
  </HeadingPairs>
  <TitlesOfParts>
    <vt:vector size="60" baseType="lpstr">
      <vt:lpstr>Arial</vt:lpstr>
      <vt:lpstr>Calibri</vt:lpstr>
      <vt:lpstr>Calibri Light</vt:lpstr>
      <vt:lpstr>Vani</vt:lpstr>
      <vt:lpstr>Verdana</vt:lpstr>
      <vt:lpstr>Office Theme</vt:lpstr>
      <vt:lpstr>template1-PUB</vt:lpstr>
      <vt:lpstr>1_template1-PUB</vt:lpstr>
      <vt:lpstr>3_Office Theme</vt:lpstr>
      <vt:lpstr>7_Office Theme</vt:lpstr>
      <vt:lpstr>9_Office Theme</vt:lpstr>
      <vt:lpstr>17_Office Theme</vt:lpstr>
      <vt:lpstr>18_Office Theme</vt:lpstr>
      <vt:lpstr>23_Office Theme</vt:lpstr>
      <vt:lpstr>24_Office Theme</vt:lpstr>
      <vt:lpstr>27_Office Theme</vt:lpstr>
      <vt:lpstr>2_template1-PUB</vt:lpstr>
      <vt:lpstr>La Unión Europea: 446 millones de habitantes en 27 países</vt:lpstr>
      <vt:lpstr>PowerPoint Presentation</vt:lpstr>
      <vt:lpstr>Símbolos de la UE</vt:lpstr>
      <vt:lpstr>24 lenguas oficiales</vt:lpstr>
      <vt:lpstr>La gran ampliación: unión del este y el oeste</vt:lpstr>
      <vt:lpstr>Países candidatos y candidatos potenciales</vt:lpstr>
      <vt:lpstr>Los Tratados: fundamento de la cooperación democrática basada en el derecho</vt:lpstr>
      <vt:lpstr>La Carta de los Derechos Fundamentales de la UE</vt:lpstr>
      <vt:lpstr>Población de la UE comparada con el resto del mundo</vt:lpstr>
      <vt:lpstr>¿Cuántas personas viven en la UE?</vt:lpstr>
      <vt:lpstr>Economía europea: unidos somos más fuertes </vt:lpstr>
      <vt:lpstr>Un plan de inversión para Europa</vt:lpstr>
      <vt:lpstr>Unión bancaria: bancos seguros y fiables</vt:lpstr>
      <vt:lpstr>¿En qué gasta el dinero la UE? </vt:lpstr>
      <vt:lpstr>Cambio climático – Los ambiciosos objetivos de la UE</vt:lpstr>
      <vt:lpstr>El euro: una sola moneda para los europeos </vt:lpstr>
      <vt:lpstr>Mercado único: libertad de elección</vt:lpstr>
      <vt:lpstr> Conectar Europa: un mercado único digital</vt:lpstr>
      <vt:lpstr>Europa social</vt:lpstr>
      <vt:lpstr>Libertad de circulación</vt:lpstr>
      <vt:lpstr>Estudiar o hacer voluntariado en el extranjero</vt:lpstr>
      <vt:lpstr>Espacio de libertad, seguridad y justicia</vt:lpstr>
      <vt:lpstr>La UE, exportadora de paz y prosperidad</vt:lpstr>
      <vt:lpstr>La UE refuerza la cooperación en materia de seguridad y defensa</vt:lpstr>
      <vt:lpstr>La UE es el mayor proveedor mundial de ayuda al desarrollo</vt:lpstr>
      <vt:lpstr>Igualdad de género</vt:lpstr>
      <vt:lpstr>Mejora de la salud y el medio ambiente</vt:lpstr>
      <vt:lpstr>Protección de los derechos de los consumidores </vt:lpstr>
      <vt:lpstr>PowerPoint Presentation</vt:lpstr>
      <vt:lpstr>Instituciones de la UE</vt:lpstr>
      <vt:lpstr>Cómo se hace la legislación de la UE</vt:lpstr>
      <vt:lpstr>PowerPoint Presentation</vt:lpstr>
      <vt:lpstr>Consejo de Ministros - Cómo votan</vt:lpstr>
      <vt:lpstr>La Cumbre del Consejo Europeo</vt:lpstr>
      <vt:lpstr>PowerPoint Presentation</vt:lpstr>
      <vt:lpstr>PowerPoint Presentation</vt:lpstr>
      <vt:lpstr>PowerPoint Presentation</vt:lpstr>
      <vt:lpstr>La Defensora del Pueblo Europeo</vt:lpstr>
      <vt:lpstr>PowerPoint Presentation</vt:lpstr>
      <vt:lpstr>PowerPoint Presentation</vt:lpstr>
      <vt:lpstr>PowerPoint Presentation</vt:lpstr>
      <vt:lpstr>PowerPoint Presentation</vt:lpstr>
      <vt:lpstr>Contacto con la UE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2015-01-27T13:30:58Z</dcterms:created>
  <dcterms:modified xsi:type="dcterms:W3CDTF">2020-04-08T08:05:55Z</dcterms:modified>
</cp:coreProperties>
</file>